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61" r:id="rId5"/>
    <p:sldId id="260" r:id="rId6"/>
    <p:sldId id="262" r:id="rId7"/>
    <p:sldId id="270" r:id="rId8"/>
    <p:sldId id="263" r:id="rId9"/>
    <p:sldId id="265" r:id="rId10"/>
    <p:sldId id="267" r:id="rId11"/>
    <p:sldId id="268" r:id="rId12"/>
    <p:sldId id="272" r:id="rId13"/>
    <p:sldId id="271" r:id="rId14"/>
    <p:sldId id="266" r:id="rId15"/>
    <p:sldId id="273" r:id="rId16"/>
    <p:sldId id="274" r:id="rId17"/>
    <p:sldId id="277" r:id="rId18"/>
    <p:sldId id="279" r:id="rId19"/>
    <p:sldId id="282" r:id="rId20"/>
    <p:sldId id="278" r:id="rId21"/>
    <p:sldId id="283" r:id="rId22"/>
    <p:sldId id="280" r:id="rId23"/>
    <p:sldId id="285" r:id="rId24"/>
    <p:sldId id="287" r:id="rId25"/>
    <p:sldId id="284" r:id="rId26"/>
    <p:sldId id="286" r:id="rId27"/>
    <p:sldId id="288" r:id="rId28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0" autoAdjust="0"/>
    <p:restoredTop sz="81673" autoAdjust="0"/>
  </p:normalViewPr>
  <p:slideViewPr>
    <p:cSldViewPr>
      <p:cViewPr varScale="1">
        <p:scale>
          <a:sx n="59" d="100"/>
          <a:sy n="59" d="100"/>
        </p:scale>
        <p:origin x="-167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984C0D-AABF-471E-B58E-8F6891467640}" type="doc">
      <dgm:prSet loTypeId="urn:microsoft.com/office/officeart/2005/8/layout/chevron2" loCatId="process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s-CO"/>
        </a:p>
      </dgm:t>
    </dgm:pt>
    <dgm:pt modelId="{CD5875DE-F635-44BD-A9C1-83C07B41E071}">
      <dgm:prSet phldrT="[Text]" custT="1"/>
      <dgm:spPr/>
      <dgm:t>
        <a:bodyPr/>
        <a:lstStyle/>
        <a:p>
          <a:r>
            <a:rPr lang="es-CO" sz="1800" b="1" dirty="0" smtClean="0"/>
            <a:t>Definición</a:t>
          </a:r>
          <a:endParaRPr lang="es-CO" sz="1800" b="1" dirty="0"/>
        </a:p>
      </dgm:t>
    </dgm:pt>
    <dgm:pt modelId="{4A0075F5-AB9B-4F04-B499-FFE9548D44F4}" type="parTrans" cxnId="{C9181972-D404-4FDD-9406-9F6529DA4F86}">
      <dgm:prSet/>
      <dgm:spPr/>
      <dgm:t>
        <a:bodyPr/>
        <a:lstStyle/>
        <a:p>
          <a:endParaRPr lang="es-CO" sz="1800"/>
        </a:p>
      </dgm:t>
    </dgm:pt>
    <dgm:pt modelId="{8E5FC651-10F2-4BF2-B338-231E3E476873}" type="sibTrans" cxnId="{C9181972-D404-4FDD-9406-9F6529DA4F86}">
      <dgm:prSet/>
      <dgm:spPr/>
      <dgm:t>
        <a:bodyPr/>
        <a:lstStyle/>
        <a:p>
          <a:endParaRPr lang="es-CO" sz="1800"/>
        </a:p>
      </dgm:t>
    </dgm:pt>
    <dgm:pt modelId="{1178D576-6C9C-4CF4-8A9E-E86229F857EF}">
      <dgm:prSet phldrT="[Text]" custT="1"/>
      <dgm:spPr/>
      <dgm:t>
        <a:bodyPr/>
        <a:lstStyle/>
        <a:p>
          <a:r>
            <a:rPr lang="es-CO" sz="1800" b="1" dirty="0" smtClean="0"/>
            <a:t>Objetivo</a:t>
          </a:r>
          <a:endParaRPr lang="es-CO" sz="1800" b="1" dirty="0"/>
        </a:p>
      </dgm:t>
    </dgm:pt>
    <dgm:pt modelId="{867261E6-E87D-45BB-8DE5-780D60D65463}" type="parTrans" cxnId="{312C1BE9-78EE-4531-BF42-1817D2FDC7B3}">
      <dgm:prSet/>
      <dgm:spPr/>
      <dgm:t>
        <a:bodyPr/>
        <a:lstStyle/>
        <a:p>
          <a:endParaRPr lang="es-CO" sz="1800"/>
        </a:p>
      </dgm:t>
    </dgm:pt>
    <dgm:pt modelId="{0FE6F94A-8A69-48BC-A598-07E6D9A9ADE7}" type="sibTrans" cxnId="{312C1BE9-78EE-4531-BF42-1817D2FDC7B3}">
      <dgm:prSet/>
      <dgm:spPr/>
      <dgm:t>
        <a:bodyPr/>
        <a:lstStyle/>
        <a:p>
          <a:endParaRPr lang="es-CO" sz="1800"/>
        </a:p>
      </dgm:t>
    </dgm:pt>
    <dgm:pt modelId="{611C3C15-8BC5-4CC0-95EE-425A1513B580}">
      <dgm:prSet custT="1"/>
      <dgm:spPr/>
      <dgm:t>
        <a:bodyPr/>
        <a:lstStyle/>
        <a:p>
          <a:pPr algn="just"/>
          <a:r>
            <a:rPr lang="es-CO" sz="1800" b="0" i="0" dirty="0" smtClean="0"/>
            <a:t>Facilitar el descubrimiento de nuevas ideas biológicas así como crear perspectivas globales a partir de las cuales se puedan discernir principios unificadores en biología (NCBI, 2001).</a:t>
          </a:r>
          <a:endParaRPr lang="es-CO" sz="1800" dirty="0"/>
        </a:p>
      </dgm:t>
    </dgm:pt>
    <dgm:pt modelId="{F17C486A-9397-409C-AB7A-03055F3122DE}" type="parTrans" cxnId="{D5EBD9B0-4F1B-4425-9F03-44B4C3CD7113}">
      <dgm:prSet/>
      <dgm:spPr/>
      <dgm:t>
        <a:bodyPr/>
        <a:lstStyle/>
        <a:p>
          <a:endParaRPr lang="es-CO" sz="1800"/>
        </a:p>
      </dgm:t>
    </dgm:pt>
    <dgm:pt modelId="{C2B36473-B1AA-4940-A17F-AC1F3467D540}" type="sibTrans" cxnId="{D5EBD9B0-4F1B-4425-9F03-44B4C3CD7113}">
      <dgm:prSet/>
      <dgm:spPr/>
      <dgm:t>
        <a:bodyPr/>
        <a:lstStyle/>
        <a:p>
          <a:endParaRPr lang="es-CO" sz="1800"/>
        </a:p>
      </dgm:t>
    </dgm:pt>
    <dgm:pt modelId="{8874461B-2AF7-4A6F-870D-5A16BFD1DB69}">
      <dgm:prSet custT="1"/>
      <dgm:spPr/>
      <dgm:t>
        <a:bodyPr/>
        <a:lstStyle/>
        <a:p>
          <a:pPr algn="just"/>
          <a:r>
            <a:rPr lang="es-CO" sz="1800" b="0" i="0" dirty="0" smtClean="0"/>
            <a:t>Campo de la ciencia que se ocupa de la información y flujo de información en los sistemas biológicos, apoyado en el uso de métodos computacionales en genética y genómica(OED, 2015).</a:t>
          </a:r>
          <a:endParaRPr lang="es-CO" sz="1800" dirty="0"/>
        </a:p>
      </dgm:t>
    </dgm:pt>
    <dgm:pt modelId="{4331C161-7C8D-49C9-9212-E6BE341E2B08}" type="parTrans" cxnId="{FDF1F14A-F68B-4710-8EA1-309B5BD849FF}">
      <dgm:prSet/>
      <dgm:spPr/>
      <dgm:t>
        <a:bodyPr/>
        <a:lstStyle/>
        <a:p>
          <a:endParaRPr lang="es-CO"/>
        </a:p>
      </dgm:t>
    </dgm:pt>
    <dgm:pt modelId="{25DD5A39-E8AA-47E8-92F1-47830EA7B19B}" type="sibTrans" cxnId="{FDF1F14A-F68B-4710-8EA1-309B5BD849FF}">
      <dgm:prSet/>
      <dgm:spPr/>
      <dgm:t>
        <a:bodyPr/>
        <a:lstStyle/>
        <a:p>
          <a:endParaRPr lang="es-CO"/>
        </a:p>
      </dgm:t>
    </dgm:pt>
    <dgm:pt modelId="{793E0ECC-014A-4412-8E07-7A176FFC602D}" type="pres">
      <dgm:prSet presAssocID="{A3984C0D-AABF-471E-B58E-8F6891467640}" presName="linearFlow" presStyleCnt="0">
        <dgm:presLayoutVars>
          <dgm:dir/>
          <dgm:animLvl val="lvl"/>
          <dgm:resizeHandles val="exact"/>
        </dgm:presLayoutVars>
      </dgm:prSet>
      <dgm:spPr/>
    </dgm:pt>
    <dgm:pt modelId="{C36ED161-B04F-4E20-ABCE-7894DF2BFC9E}" type="pres">
      <dgm:prSet presAssocID="{CD5875DE-F635-44BD-A9C1-83C07B41E071}" presName="composite" presStyleCnt="0"/>
      <dgm:spPr/>
    </dgm:pt>
    <dgm:pt modelId="{BC6C6C39-C99D-4EA3-94F5-3018796DC27C}" type="pres">
      <dgm:prSet presAssocID="{CD5875DE-F635-44BD-A9C1-83C07B41E071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0733D25D-2BEA-43F0-A945-F65A3C11A6A8}" type="pres">
      <dgm:prSet presAssocID="{CD5875DE-F635-44BD-A9C1-83C07B41E071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2B63A700-F413-4473-8289-FF2EE1CF6F62}" type="pres">
      <dgm:prSet presAssocID="{8E5FC651-10F2-4BF2-B338-231E3E476873}" presName="sp" presStyleCnt="0"/>
      <dgm:spPr/>
    </dgm:pt>
    <dgm:pt modelId="{D8A4B465-AB1D-4D81-B9C5-5B061ABE4327}" type="pres">
      <dgm:prSet presAssocID="{1178D576-6C9C-4CF4-8A9E-E86229F857EF}" presName="composite" presStyleCnt="0"/>
      <dgm:spPr/>
    </dgm:pt>
    <dgm:pt modelId="{30BEECB8-4B06-4FAC-8A73-0601476668D0}" type="pres">
      <dgm:prSet presAssocID="{1178D576-6C9C-4CF4-8A9E-E86229F857EF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719EEE02-7827-487D-AC4C-BAD5074AB34D}" type="pres">
      <dgm:prSet presAssocID="{1178D576-6C9C-4CF4-8A9E-E86229F857EF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C113136F-1A15-4802-B609-83236CDE8E0E}" type="presOf" srcId="{8874461B-2AF7-4A6F-870D-5A16BFD1DB69}" destId="{0733D25D-2BEA-43F0-A945-F65A3C11A6A8}" srcOrd="0" destOrd="0" presId="urn:microsoft.com/office/officeart/2005/8/layout/chevron2"/>
    <dgm:cxn modelId="{7297B781-EAFE-4CD0-8F5D-2E2AE4796FD1}" type="presOf" srcId="{A3984C0D-AABF-471E-B58E-8F6891467640}" destId="{793E0ECC-014A-4412-8E07-7A176FFC602D}" srcOrd="0" destOrd="0" presId="urn:microsoft.com/office/officeart/2005/8/layout/chevron2"/>
    <dgm:cxn modelId="{312C1BE9-78EE-4531-BF42-1817D2FDC7B3}" srcId="{A3984C0D-AABF-471E-B58E-8F6891467640}" destId="{1178D576-6C9C-4CF4-8A9E-E86229F857EF}" srcOrd="1" destOrd="0" parTransId="{867261E6-E87D-45BB-8DE5-780D60D65463}" sibTransId="{0FE6F94A-8A69-48BC-A598-07E6D9A9ADE7}"/>
    <dgm:cxn modelId="{EAF4BA01-B6E4-4CDA-ADF9-0B717E5E5B10}" type="presOf" srcId="{611C3C15-8BC5-4CC0-95EE-425A1513B580}" destId="{719EEE02-7827-487D-AC4C-BAD5074AB34D}" srcOrd="0" destOrd="0" presId="urn:microsoft.com/office/officeart/2005/8/layout/chevron2"/>
    <dgm:cxn modelId="{39D9DC2D-D03D-4479-8A5C-8163891D853F}" type="presOf" srcId="{1178D576-6C9C-4CF4-8A9E-E86229F857EF}" destId="{30BEECB8-4B06-4FAC-8A73-0601476668D0}" srcOrd="0" destOrd="0" presId="urn:microsoft.com/office/officeart/2005/8/layout/chevron2"/>
    <dgm:cxn modelId="{C9181972-D404-4FDD-9406-9F6529DA4F86}" srcId="{A3984C0D-AABF-471E-B58E-8F6891467640}" destId="{CD5875DE-F635-44BD-A9C1-83C07B41E071}" srcOrd="0" destOrd="0" parTransId="{4A0075F5-AB9B-4F04-B499-FFE9548D44F4}" sibTransId="{8E5FC651-10F2-4BF2-B338-231E3E476873}"/>
    <dgm:cxn modelId="{20DD1F52-AEF6-48A8-A60B-EFD5F3DE39CA}" type="presOf" srcId="{CD5875DE-F635-44BD-A9C1-83C07B41E071}" destId="{BC6C6C39-C99D-4EA3-94F5-3018796DC27C}" srcOrd="0" destOrd="0" presId="urn:microsoft.com/office/officeart/2005/8/layout/chevron2"/>
    <dgm:cxn modelId="{FDF1F14A-F68B-4710-8EA1-309B5BD849FF}" srcId="{CD5875DE-F635-44BD-A9C1-83C07B41E071}" destId="{8874461B-2AF7-4A6F-870D-5A16BFD1DB69}" srcOrd="0" destOrd="0" parTransId="{4331C161-7C8D-49C9-9212-E6BE341E2B08}" sibTransId="{25DD5A39-E8AA-47E8-92F1-47830EA7B19B}"/>
    <dgm:cxn modelId="{D5EBD9B0-4F1B-4425-9F03-44B4C3CD7113}" srcId="{1178D576-6C9C-4CF4-8A9E-E86229F857EF}" destId="{611C3C15-8BC5-4CC0-95EE-425A1513B580}" srcOrd="0" destOrd="0" parTransId="{F17C486A-9397-409C-AB7A-03055F3122DE}" sibTransId="{C2B36473-B1AA-4940-A17F-AC1F3467D540}"/>
    <dgm:cxn modelId="{AFC60190-366B-4E4D-8789-52EA19AA52AE}" type="presParOf" srcId="{793E0ECC-014A-4412-8E07-7A176FFC602D}" destId="{C36ED161-B04F-4E20-ABCE-7894DF2BFC9E}" srcOrd="0" destOrd="0" presId="urn:microsoft.com/office/officeart/2005/8/layout/chevron2"/>
    <dgm:cxn modelId="{E1C45C7F-33D8-4EC7-9D0A-D291712D3ABD}" type="presParOf" srcId="{C36ED161-B04F-4E20-ABCE-7894DF2BFC9E}" destId="{BC6C6C39-C99D-4EA3-94F5-3018796DC27C}" srcOrd="0" destOrd="0" presId="urn:microsoft.com/office/officeart/2005/8/layout/chevron2"/>
    <dgm:cxn modelId="{E104FC0A-8BD4-43F0-979A-08CE08840151}" type="presParOf" srcId="{C36ED161-B04F-4E20-ABCE-7894DF2BFC9E}" destId="{0733D25D-2BEA-43F0-A945-F65A3C11A6A8}" srcOrd="1" destOrd="0" presId="urn:microsoft.com/office/officeart/2005/8/layout/chevron2"/>
    <dgm:cxn modelId="{B3B476FD-E984-4833-B210-28C4A185B329}" type="presParOf" srcId="{793E0ECC-014A-4412-8E07-7A176FFC602D}" destId="{2B63A700-F413-4473-8289-FF2EE1CF6F62}" srcOrd="1" destOrd="0" presId="urn:microsoft.com/office/officeart/2005/8/layout/chevron2"/>
    <dgm:cxn modelId="{F776169C-35B8-4D95-9B40-37760BC4F372}" type="presParOf" srcId="{793E0ECC-014A-4412-8E07-7A176FFC602D}" destId="{D8A4B465-AB1D-4D81-B9C5-5B061ABE4327}" srcOrd="2" destOrd="0" presId="urn:microsoft.com/office/officeart/2005/8/layout/chevron2"/>
    <dgm:cxn modelId="{42351AE7-B0DE-4DC3-8B80-43B9B4640C8A}" type="presParOf" srcId="{D8A4B465-AB1D-4D81-B9C5-5B061ABE4327}" destId="{30BEECB8-4B06-4FAC-8A73-0601476668D0}" srcOrd="0" destOrd="0" presId="urn:microsoft.com/office/officeart/2005/8/layout/chevron2"/>
    <dgm:cxn modelId="{A5809A48-2154-4A73-99DB-FD968CFBDA31}" type="presParOf" srcId="{D8A4B465-AB1D-4D81-B9C5-5B061ABE4327}" destId="{719EEE02-7827-487D-AC4C-BAD5074AB34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9C9FE2-5909-400A-9633-C53A6AA3FC11}" type="doc">
      <dgm:prSet loTypeId="urn:microsoft.com/office/officeart/2005/8/layout/vProcess5" loCatId="process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s-CO"/>
        </a:p>
      </dgm:t>
    </dgm:pt>
    <dgm:pt modelId="{A6D60CB2-15F9-4310-B7D3-41082430B815}">
      <dgm:prSet phldrT="[Text]"/>
      <dgm:spPr/>
      <dgm:t>
        <a:bodyPr/>
        <a:lstStyle/>
        <a:p>
          <a:r>
            <a:rPr lang="es-CO" dirty="0" smtClean="0"/>
            <a:t>Desarrollo de hipótesis</a:t>
          </a:r>
          <a:endParaRPr lang="es-CO" dirty="0"/>
        </a:p>
      </dgm:t>
    </dgm:pt>
    <dgm:pt modelId="{A3B1AFD2-9058-4070-9569-2686B22505A8}" type="parTrans" cxnId="{37BD1D4C-7911-440F-961D-1E8B227824AA}">
      <dgm:prSet/>
      <dgm:spPr/>
      <dgm:t>
        <a:bodyPr/>
        <a:lstStyle/>
        <a:p>
          <a:endParaRPr lang="es-CO"/>
        </a:p>
      </dgm:t>
    </dgm:pt>
    <dgm:pt modelId="{3241F563-C6AE-47EA-8F83-187C33793E8A}" type="sibTrans" cxnId="{37BD1D4C-7911-440F-961D-1E8B227824AA}">
      <dgm:prSet/>
      <dgm:spPr/>
      <dgm:t>
        <a:bodyPr/>
        <a:lstStyle/>
        <a:p>
          <a:endParaRPr lang="es-CO"/>
        </a:p>
      </dgm:t>
    </dgm:pt>
    <dgm:pt modelId="{7537156D-EF49-4206-AF3E-F633B8B4B8C2}">
      <dgm:prSet phldrT="[Text]"/>
      <dgm:spPr/>
      <dgm:t>
        <a:bodyPr/>
        <a:lstStyle/>
        <a:p>
          <a:r>
            <a:rPr lang="es-CO" dirty="0" smtClean="0"/>
            <a:t>Diseño experimental</a:t>
          </a:r>
          <a:endParaRPr lang="es-CO" dirty="0"/>
        </a:p>
      </dgm:t>
    </dgm:pt>
    <dgm:pt modelId="{1F0C2853-DBC7-4B0F-86C7-F33D2F4ECEE4}" type="parTrans" cxnId="{CB111659-B241-4535-A034-4F286C646F76}">
      <dgm:prSet/>
      <dgm:spPr/>
      <dgm:t>
        <a:bodyPr/>
        <a:lstStyle/>
        <a:p>
          <a:endParaRPr lang="es-CO"/>
        </a:p>
      </dgm:t>
    </dgm:pt>
    <dgm:pt modelId="{5F6C2C0F-6013-4B56-B9DE-2056B6D76E27}" type="sibTrans" cxnId="{CB111659-B241-4535-A034-4F286C646F76}">
      <dgm:prSet/>
      <dgm:spPr/>
      <dgm:t>
        <a:bodyPr/>
        <a:lstStyle/>
        <a:p>
          <a:endParaRPr lang="es-CO"/>
        </a:p>
      </dgm:t>
    </dgm:pt>
    <dgm:pt modelId="{F1BB589B-BB2B-4A74-83C9-C56DCB2D2ACA}">
      <dgm:prSet phldrT="[Text]"/>
      <dgm:spPr/>
      <dgm:t>
        <a:bodyPr/>
        <a:lstStyle/>
        <a:p>
          <a:r>
            <a:rPr lang="es-CO" dirty="0" smtClean="0"/>
            <a:t>Análisis de resultados</a:t>
          </a:r>
          <a:endParaRPr lang="es-CO" dirty="0"/>
        </a:p>
      </dgm:t>
    </dgm:pt>
    <dgm:pt modelId="{A86939E6-75EF-4259-9088-01C6657FCE38}" type="parTrans" cxnId="{0223CD81-0620-46BB-94AA-7BA0C8A66C49}">
      <dgm:prSet/>
      <dgm:spPr/>
      <dgm:t>
        <a:bodyPr/>
        <a:lstStyle/>
        <a:p>
          <a:endParaRPr lang="es-CO"/>
        </a:p>
      </dgm:t>
    </dgm:pt>
    <dgm:pt modelId="{7FBD40A8-B78B-43DC-B81D-3119973EDDC5}" type="sibTrans" cxnId="{0223CD81-0620-46BB-94AA-7BA0C8A66C49}">
      <dgm:prSet/>
      <dgm:spPr/>
      <dgm:t>
        <a:bodyPr/>
        <a:lstStyle/>
        <a:p>
          <a:endParaRPr lang="es-CO"/>
        </a:p>
      </dgm:t>
    </dgm:pt>
    <dgm:pt modelId="{DD9635D1-82BB-42C7-A96B-657D785D3FE1}" type="pres">
      <dgm:prSet presAssocID="{859C9FE2-5909-400A-9633-C53A6AA3FC11}" presName="outerComposite" presStyleCnt="0">
        <dgm:presLayoutVars>
          <dgm:chMax val="5"/>
          <dgm:dir/>
          <dgm:resizeHandles val="exact"/>
        </dgm:presLayoutVars>
      </dgm:prSet>
      <dgm:spPr/>
    </dgm:pt>
    <dgm:pt modelId="{759C742E-2C2A-4AE2-9823-828B158FCCFA}" type="pres">
      <dgm:prSet presAssocID="{859C9FE2-5909-400A-9633-C53A6AA3FC11}" presName="dummyMaxCanvas" presStyleCnt="0">
        <dgm:presLayoutVars/>
      </dgm:prSet>
      <dgm:spPr/>
    </dgm:pt>
    <dgm:pt modelId="{7ED71543-D521-49F2-AEBA-037927C33D76}" type="pres">
      <dgm:prSet presAssocID="{859C9FE2-5909-400A-9633-C53A6AA3FC11}" presName="ThreeNodes_1" presStyleLbl="node1" presStyleIdx="0" presStyleCnt="3">
        <dgm:presLayoutVars>
          <dgm:bulletEnabled val="1"/>
        </dgm:presLayoutVars>
      </dgm:prSet>
      <dgm:spPr/>
    </dgm:pt>
    <dgm:pt modelId="{5CB5DE2C-43BD-4405-9823-14DA5587455B}" type="pres">
      <dgm:prSet presAssocID="{859C9FE2-5909-400A-9633-C53A6AA3FC11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E4AD7C8-6D7F-46E6-9DDD-89245D2CF1A7}" type="pres">
      <dgm:prSet presAssocID="{859C9FE2-5909-400A-9633-C53A6AA3FC11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4872199-CEF5-40B1-ACD8-78391B52FF49}" type="pres">
      <dgm:prSet presAssocID="{859C9FE2-5909-400A-9633-C53A6AA3FC11}" presName="ThreeConn_1-2" presStyleLbl="fgAccFollowNode1" presStyleIdx="0" presStyleCnt="2">
        <dgm:presLayoutVars>
          <dgm:bulletEnabled val="1"/>
        </dgm:presLayoutVars>
      </dgm:prSet>
      <dgm:spPr/>
    </dgm:pt>
    <dgm:pt modelId="{7E279465-95DA-4201-80DB-CA1840B77580}" type="pres">
      <dgm:prSet presAssocID="{859C9FE2-5909-400A-9633-C53A6AA3FC11}" presName="ThreeConn_2-3" presStyleLbl="fgAccFollowNode1" presStyleIdx="1" presStyleCnt="2">
        <dgm:presLayoutVars>
          <dgm:bulletEnabled val="1"/>
        </dgm:presLayoutVars>
      </dgm:prSet>
      <dgm:spPr/>
    </dgm:pt>
    <dgm:pt modelId="{AC6A8391-EB74-400F-B294-5C801202B27F}" type="pres">
      <dgm:prSet presAssocID="{859C9FE2-5909-400A-9633-C53A6AA3FC11}" presName="ThreeNodes_1_text" presStyleLbl="node1" presStyleIdx="2" presStyleCnt="3">
        <dgm:presLayoutVars>
          <dgm:bulletEnabled val="1"/>
        </dgm:presLayoutVars>
      </dgm:prSet>
      <dgm:spPr/>
    </dgm:pt>
    <dgm:pt modelId="{63756440-EE52-43E5-95CD-6C6062EC00C4}" type="pres">
      <dgm:prSet presAssocID="{859C9FE2-5909-400A-9633-C53A6AA3FC11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5FA104F-83B4-4B35-9E40-ED7D78F0E095}" type="pres">
      <dgm:prSet presAssocID="{859C9FE2-5909-400A-9633-C53A6AA3FC11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9ED4506C-6E07-42F6-B220-86A0C78E8D5C}" type="presOf" srcId="{5F6C2C0F-6013-4B56-B9DE-2056B6D76E27}" destId="{7E279465-95DA-4201-80DB-CA1840B77580}" srcOrd="0" destOrd="0" presId="urn:microsoft.com/office/officeart/2005/8/layout/vProcess5"/>
    <dgm:cxn modelId="{69884BEC-9FAB-41DC-A9DD-1229F480D77D}" type="presOf" srcId="{7537156D-EF49-4206-AF3E-F633B8B4B8C2}" destId="{63756440-EE52-43E5-95CD-6C6062EC00C4}" srcOrd="1" destOrd="0" presId="urn:microsoft.com/office/officeart/2005/8/layout/vProcess5"/>
    <dgm:cxn modelId="{6BA2C5DF-5140-4455-930E-4B7CFBA0B7F2}" type="presOf" srcId="{7537156D-EF49-4206-AF3E-F633B8B4B8C2}" destId="{5CB5DE2C-43BD-4405-9823-14DA5587455B}" srcOrd="0" destOrd="0" presId="urn:microsoft.com/office/officeart/2005/8/layout/vProcess5"/>
    <dgm:cxn modelId="{DCEEA3F6-027D-4993-84EA-D09D4710E65D}" type="presOf" srcId="{A6D60CB2-15F9-4310-B7D3-41082430B815}" destId="{7ED71543-D521-49F2-AEBA-037927C33D76}" srcOrd="0" destOrd="0" presId="urn:microsoft.com/office/officeart/2005/8/layout/vProcess5"/>
    <dgm:cxn modelId="{0223CD81-0620-46BB-94AA-7BA0C8A66C49}" srcId="{859C9FE2-5909-400A-9633-C53A6AA3FC11}" destId="{F1BB589B-BB2B-4A74-83C9-C56DCB2D2ACA}" srcOrd="2" destOrd="0" parTransId="{A86939E6-75EF-4259-9088-01C6657FCE38}" sibTransId="{7FBD40A8-B78B-43DC-B81D-3119973EDDC5}"/>
    <dgm:cxn modelId="{0624D42D-F2E9-4A06-87C7-3C682BA16A29}" type="presOf" srcId="{3241F563-C6AE-47EA-8F83-187C33793E8A}" destId="{C4872199-CEF5-40B1-ACD8-78391B52FF49}" srcOrd="0" destOrd="0" presId="urn:microsoft.com/office/officeart/2005/8/layout/vProcess5"/>
    <dgm:cxn modelId="{B276DE7C-278A-4E21-827C-3D6435E904B5}" type="presOf" srcId="{859C9FE2-5909-400A-9633-C53A6AA3FC11}" destId="{DD9635D1-82BB-42C7-A96B-657D785D3FE1}" srcOrd="0" destOrd="0" presId="urn:microsoft.com/office/officeart/2005/8/layout/vProcess5"/>
    <dgm:cxn modelId="{80F3C77D-C281-4719-9DC3-3354133F6273}" type="presOf" srcId="{A6D60CB2-15F9-4310-B7D3-41082430B815}" destId="{AC6A8391-EB74-400F-B294-5C801202B27F}" srcOrd="1" destOrd="0" presId="urn:microsoft.com/office/officeart/2005/8/layout/vProcess5"/>
    <dgm:cxn modelId="{5BEE2226-8352-4FB4-9FB2-114107F73438}" type="presOf" srcId="{F1BB589B-BB2B-4A74-83C9-C56DCB2D2ACA}" destId="{65FA104F-83B4-4B35-9E40-ED7D78F0E095}" srcOrd="1" destOrd="0" presId="urn:microsoft.com/office/officeart/2005/8/layout/vProcess5"/>
    <dgm:cxn modelId="{BD5F9803-8E88-4FD3-98AA-07294EF731E5}" type="presOf" srcId="{F1BB589B-BB2B-4A74-83C9-C56DCB2D2ACA}" destId="{4E4AD7C8-6D7F-46E6-9DDD-89245D2CF1A7}" srcOrd="0" destOrd="0" presId="urn:microsoft.com/office/officeart/2005/8/layout/vProcess5"/>
    <dgm:cxn modelId="{37BD1D4C-7911-440F-961D-1E8B227824AA}" srcId="{859C9FE2-5909-400A-9633-C53A6AA3FC11}" destId="{A6D60CB2-15F9-4310-B7D3-41082430B815}" srcOrd="0" destOrd="0" parTransId="{A3B1AFD2-9058-4070-9569-2686B22505A8}" sibTransId="{3241F563-C6AE-47EA-8F83-187C33793E8A}"/>
    <dgm:cxn modelId="{CB111659-B241-4535-A034-4F286C646F76}" srcId="{859C9FE2-5909-400A-9633-C53A6AA3FC11}" destId="{7537156D-EF49-4206-AF3E-F633B8B4B8C2}" srcOrd="1" destOrd="0" parTransId="{1F0C2853-DBC7-4B0F-86C7-F33D2F4ECEE4}" sibTransId="{5F6C2C0F-6013-4B56-B9DE-2056B6D76E27}"/>
    <dgm:cxn modelId="{5F9A7735-F544-4C4D-9688-65747AFC41EA}" type="presParOf" srcId="{DD9635D1-82BB-42C7-A96B-657D785D3FE1}" destId="{759C742E-2C2A-4AE2-9823-828B158FCCFA}" srcOrd="0" destOrd="0" presId="urn:microsoft.com/office/officeart/2005/8/layout/vProcess5"/>
    <dgm:cxn modelId="{1B9FDD98-2A9C-4EC5-8B7C-E707890958AA}" type="presParOf" srcId="{DD9635D1-82BB-42C7-A96B-657D785D3FE1}" destId="{7ED71543-D521-49F2-AEBA-037927C33D76}" srcOrd="1" destOrd="0" presId="urn:microsoft.com/office/officeart/2005/8/layout/vProcess5"/>
    <dgm:cxn modelId="{BDC00F88-322C-4C7E-A505-A3BB9A6A787C}" type="presParOf" srcId="{DD9635D1-82BB-42C7-A96B-657D785D3FE1}" destId="{5CB5DE2C-43BD-4405-9823-14DA5587455B}" srcOrd="2" destOrd="0" presId="urn:microsoft.com/office/officeart/2005/8/layout/vProcess5"/>
    <dgm:cxn modelId="{B2280EC1-37B5-4494-A3EC-0DC11D92EE60}" type="presParOf" srcId="{DD9635D1-82BB-42C7-A96B-657D785D3FE1}" destId="{4E4AD7C8-6D7F-46E6-9DDD-89245D2CF1A7}" srcOrd="3" destOrd="0" presId="urn:microsoft.com/office/officeart/2005/8/layout/vProcess5"/>
    <dgm:cxn modelId="{73C96D8E-7B0C-4553-976F-6A001AF88ACF}" type="presParOf" srcId="{DD9635D1-82BB-42C7-A96B-657D785D3FE1}" destId="{C4872199-CEF5-40B1-ACD8-78391B52FF49}" srcOrd="4" destOrd="0" presId="urn:microsoft.com/office/officeart/2005/8/layout/vProcess5"/>
    <dgm:cxn modelId="{1B899C12-EBF9-4D03-953C-C69356D11C69}" type="presParOf" srcId="{DD9635D1-82BB-42C7-A96B-657D785D3FE1}" destId="{7E279465-95DA-4201-80DB-CA1840B77580}" srcOrd="5" destOrd="0" presId="urn:microsoft.com/office/officeart/2005/8/layout/vProcess5"/>
    <dgm:cxn modelId="{61909F89-1D20-4E94-8077-70C40C02EF6B}" type="presParOf" srcId="{DD9635D1-82BB-42C7-A96B-657D785D3FE1}" destId="{AC6A8391-EB74-400F-B294-5C801202B27F}" srcOrd="6" destOrd="0" presId="urn:microsoft.com/office/officeart/2005/8/layout/vProcess5"/>
    <dgm:cxn modelId="{C2407F52-2464-45D5-9609-415016868AAE}" type="presParOf" srcId="{DD9635D1-82BB-42C7-A96B-657D785D3FE1}" destId="{63756440-EE52-43E5-95CD-6C6062EC00C4}" srcOrd="7" destOrd="0" presId="urn:microsoft.com/office/officeart/2005/8/layout/vProcess5"/>
    <dgm:cxn modelId="{69C0A683-683A-4691-AD20-9B21CA7EDD16}" type="presParOf" srcId="{DD9635D1-82BB-42C7-A96B-657D785D3FE1}" destId="{65FA104F-83B4-4B35-9E40-ED7D78F0E09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3E85AB-1D7C-4415-A052-E04EADD5428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s-CO"/>
        </a:p>
      </dgm:t>
    </dgm:pt>
    <dgm:pt modelId="{F29665DC-1FAF-4363-BDCC-61A23826B023}">
      <dgm:prSet phldrT="[Text]"/>
      <dgm:spPr/>
      <dgm:t>
        <a:bodyPr/>
        <a:lstStyle/>
        <a:p>
          <a:r>
            <a:rPr lang="es-CO" dirty="0" smtClean="0"/>
            <a:t>Secuencias </a:t>
          </a:r>
          <a:r>
            <a:rPr lang="es-CO" dirty="0" err="1" smtClean="0"/>
            <a:t>nucleotídicas</a:t>
          </a:r>
          <a:r>
            <a:rPr lang="es-CO" dirty="0" smtClean="0"/>
            <a:t> </a:t>
          </a:r>
        </a:p>
        <a:p>
          <a:r>
            <a:rPr lang="es-CO" dirty="0" smtClean="0"/>
            <a:t>(A-T-G-C) n=4</a:t>
          </a:r>
          <a:endParaRPr lang="es-CO" dirty="0"/>
        </a:p>
      </dgm:t>
    </dgm:pt>
    <dgm:pt modelId="{B98CDB2B-CDA8-4E1E-B66C-BF800F03F956}" type="parTrans" cxnId="{5AAC7827-2813-459A-8642-15A4CA3A9003}">
      <dgm:prSet/>
      <dgm:spPr/>
      <dgm:t>
        <a:bodyPr/>
        <a:lstStyle/>
        <a:p>
          <a:endParaRPr lang="es-CO"/>
        </a:p>
      </dgm:t>
    </dgm:pt>
    <dgm:pt modelId="{32F49ADE-DAFC-42D7-A3FF-A31BC8B8D0FE}" type="sibTrans" cxnId="{5AAC7827-2813-459A-8642-15A4CA3A9003}">
      <dgm:prSet/>
      <dgm:spPr/>
      <dgm:t>
        <a:bodyPr/>
        <a:lstStyle/>
        <a:p>
          <a:endParaRPr lang="es-CO"/>
        </a:p>
      </dgm:t>
    </dgm:pt>
    <dgm:pt modelId="{A1C5588F-1600-451F-BC75-97EB2D3E55CC}">
      <dgm:prSet phldrT="[Text]"/>
      <dgm:spPr/>
      <dgm:t>
        <a:bodyPr/>
        <a:lstStyle/>
        <a:p>
          <a:r>
            <a:rPr lang="es-CO" dirty="0" smtClean="0"/>
            <a:t>Secuencias </a:t>
          </a:r>
          <a:r>
            <a:rPr lang="es-CO" dirty="0" err="1" smtClean="0"/>
            <a:t>nucleotídicas</a:t>
          </a:r>
          <a:r>
            <a:rPr lang="es-CO" dirty="0" smtClean="0"/>
            <a:t> </a:t>
          </a:r>
        </a:p>
        <a:p>
          <a:r>
            <a:rPr lang="es-CO" dirty="0" smtClean="0"/>
            <a:t>(A-U-G-C) n=4</a:t>
          </a:r>
          <a:endParaRPr lang="es-CO" dirty="0"/>
        </a:p>
      </dgm:t>
    </dgm:pt>
    <dgm:pt modelId="{764ACEB1-2CF7-4B30-9340-10149ADFAA63}" type="parTrans" cxnId="{AD355FE5-B508-4351-96D4-D0A3F9B043A2}">
      <dgm:prSet/>
      <dgm:spPr/>
      <dgm:t>
        <a:bodyPr/>
        <a:lstStyle/>
        <a:p>
          <a:endParaRPr lang="es-CO"/>
        </a:p>
      </dgm:t>
    </dgm:pt>
    <dgm:pt modelId="{04C2246A-9045-4084-ABDD-B8ADFB2EBD7F}" type="sibTrans" cxnId="{AD355FE5-B508-4351-96D4-D0A3F9B043A2}">
      <dgm:prSet/>
      <dgm:spPr/>
      <dgm:t>
        <a:bodyPr/>
        <a:lstStyle/>
        <a:p>
          <a:endParaRPr lang="es-CO"/>
        </a:p>
      </dgm:t>
    </dgm:pt>
    <dgm:pt modelId="{DFE4E86A-F66C-45FF-AD92-D5364D4C29C9}">
      <dgm:prSet phldrT="[Text]"/>
      <dgm:spPr/>
      <dgm:t>
        <a:bodyPr/>
        <a:lstStyle/>
        <a:p>
          <a:r>
            <a:rPr lang="es-CO" dirty="0" smtClean="0"/>
            <a:t>Secuencias </a:t>
          </a:r>
          <a:r>
            <a:rPr lang="es-CO" dirty="0" err="1" smtClean="0"/>
            <a:t>aminoacídicas</a:t>
          </a:r>
          <a:endParaRPr lang="es-CO" dirty="0" smtClean="0"/>
        </a:p>
        <a:p>
          <a:r>
            <a:rPr lang="es-CO" dirty="0" smtClean="0"/>
            <a:t>(Leu-</a:t>
          </a:r>
          <a:r>
            <a:rPr lang="es-CO" dirty="0" err="1" smtClean="0"/>
            <a:t>Cys</a:t>
          </a:r>
          <a:r>
            <a:rPr lang="es-CO" dirty="0" smtClean="0"/>
            <a:t>-</a:t>
          </a:r>
          <a:r>
            <a:rPr lang="es-CO" dirty="0" err="1" smtClean="0"/>
            <a:t>Iso</a:t>
          </a:r>
          <a:r>
            <a:rPr lang="es-CO" dirty="0" smtClean="0"/>
            <a:t>-Ala) n=20</a:t>
          </a:r>
          <a:endParaRPr lang="es-CO" dirty="0"/>
        </a:p>
      </dgm:t>
    </dgm:pt>
    <dgm:pt modelId="{03C4A76B-F1BC-491B-962A-CF72F1547230}" type="parTrans" cxnId="{9D0D03D1-B89C-41DC-8E9C-85D6F117B49C}">
      <dgm:prSet/>
      <dgm:spPr/>
      <dgm:t>
        <a:bodyPr/>
        <a:lstStyle/>
        <a:p>
          <a:endParaRPr lang="es-CO"/>
        </a:p>
      </dgm:t>
    </dgm:pt>
    <dgm:pt modelId="{6B89A92F-34D8-446C-ABEB-01BBE925B5CD}" type="sibTrans" cxnId="{9D0D03D1-B89C-41DC-8E9C-85D6F117B49C}">
      <dgm:prSet/>
      <dgm:spPr/>
      <dgm:t>
        <a:bodyPr/>
        <a:lstStyle/>
        <a:p>
          <a:endParaRPr lang="es-CO"/>
        </a:p>
      </dgm:t>
    </dgm:pt>
    <dgm:pt modelId="{BDDB48F7-5670-4094-B6E2-A5D038CFFEC8}" type="pres">
      <dgm:prSet presAssocID="{CF3E85AB-1D7C-4415-A052-E04EADD54284}" presName="Name0" presStyleCnt="0">
        <dgm:presLayoutVars>
          <dgm:chMax val="7"/>
          <dgm:chPref val="7"/>
          <dgm:dir/>
        </dgm:presLayoutVars>
      </dgm:prSet>
      <dgm:spPr/>
    </dgm:pt>
    <dgm:pt modelId="{93DCB384-467B-4268-83FF-630E58B2F778}" type="pres">
      <dgm:prSet presAssocID="{CF3E85AB-1D7C-4415-A052-E04EADD54284}" presName="Name1" presStyleCnt="0"/>
      <dgm:spPr/>
    </dgm:pt>
    <dgm:pt modelId="{ABCAD687-A207-43F7-895C-7EDD3B959CB5}" type="pres">
      <dgm:prSet presAssocID="{CF3E85AB-1D7C-4415-A052-E04EADD54284}" presName="cycle" presStyleCnt="0"/>
      <dgm:spPr/>
    </dgm:pt>
    <dgm:pt modelId="{C2E50233-E0AF-4E3E-A33B-C0CEDDAF62AF}" type="pres">
      <dgm:prSet presAssocID="{CF3E85AB-1D7C-4415-A052-E04EADD54284}" presName="srcNode" presStyleLbl="node1" presStyleIdx="0" presStyleCnt="3"/>
      <dgm:spPr/>
    </dgm:pt>
    <dgm:pt modelId="{F05619AE-BC9E-4CF2-8819-DC4074D3751B}" type="pres">
      <dgm:prSet presAssocID="{CF3E85AB-1D7C-4415-A052-E04EADD54284}" presName="conn" presStyleLbl="parChTrans1D2" presStyleIdx="0" presStyleCnt="1"/>
      <dgm:spPr/>
    </dgm:pt>
    <dgm:pt modelId="{E7A1C0EC-1496-47A3-B4E1-5DB1C67DDAB8}" type="pres">
      <dgm:prSet presAssocID="{CF3E85AB-1D7C-4415-A052-E04EADD54284}" presName="extraNode" presStyleLbl="node1" presStyleIdx="0" presStyleCnt="3"/>
      <dgm:spPr/>
    </dgm:pt>
    <dgm:pt modelId="{3AD44F07-2C13-4838-8BDA-DAB4D9D19D64}" type="pres">
      <dgm:prSet presAssocID="{CF3E85AB-1D7C-4415-A052-E04EADD54284}" presName="dstNode" presStyleLbl="node1" presStyleIdx="0" presStyleCnt="3"/>
      <dgm:spPr/>
    </dgm:pt>
    <dgm:pt modelId="{D20DB1E8-1628-4231-A2B3-DB4D535CB218}" type="pres">
      <dgm:prSet presAssocID="{F29665DC-1FAF-4363-BDCC-61A23826B023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07821429-AD19-48F9-AACA-370840EA4127}" type="pres">
      <dgm:prSet presAssocID="{F29665DC-1FAF-4363-BDCC-61A23826B023}" presName="accent_1" presStyleCnt="0"/>
      <dgm:spPr/>
    </dgm:pt>
    <dgm:pt modelId="{9486FA5A-D2AE-4C63-8DD2-D010021558D6}" type="pres">
      <dgm:prSet presAssocID="{F29665DC-1FAF-4363-BDCC-61A23826B023}" presName="accentRepeatNode" presStyleLbl="solidFgAcc1" presStyleIdx="0" presStyleCnt="3"/>
      <dgm:spPr/>
    </dgm:pt>
    <dgm:pt modelId="{C41D66E8-9150-4259-B34A-BD8343F5EED1}" type="pres">
      <dgm:prSet presAssocID="{A1C5588F-1600-451F-BC75-97EB2D3E55CC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14F0ED0-DE83-406D-87C8-ACF813657DF8}" type="pres">
      <dgm:prSet presAssocID="{A1C5588F-1600-451F-BC75-97EB2D3E55CC}" presName="accent_2" presStyleCnt="0"/>
      <dgm:spPr/>
    </dgm:pt>
    <dgm:pt modelId="{7C3EBC01-EC6F-40C8-A5D8-DF4701267C6C}" type="pres">
      <dgm:prSet presAssocID="{A1C5588F-1600-451F-BC75-97EB2D3E55CC}" presName="accentRepeatNode" presStyleLbl="solidFgAcc1" presStyleIdx="1" presStyleCnt="3"/>
      <dgm:spPr/>
    </dgm:pt>
    <dgm:pt modelId="{786AE7FF-757D-4A09-A9DA-74627113DC67}" type="pres">
      <dgm:prSet presAssocID="{DFE4E86A-F66C-45FF-AD92-D5364D4C29C9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50F9141-D44B-4141-88B1-F5D876523285}" type="pres">
      <dgm:prSet presAssocID="{DFE4E86A-F66C-45FF-AD92-D5364D4C29C9}" presName="accent_3" presStyleCnt="0"/>
      <dgm:spPr/>
    </dgm:pt>
    <dgm:pt modelId="{8496267C-9B75-4CC9-8015-682736EF254A}" type="pres">
      <dgm:prSet presAssocID="{DFE4E86A-F66C-45FF-AD92-D5364D4C29C9}" presName="accentRepeatNode" presStyleLbl="solidFgAcc1" presStyleIdx="2" presStyleCnt="3"/>
      <dgm:spPr/>
    </dgm:pt>
  </dgm:ptLst>
  <dgm:cxnLst>
    <dgm:cxn modelId="{1AF65BE1-53D0-4F8B-AD91-42D6B43937EC}" type="presOf" srcId="{DFE4E86A-F66C-45FF-AD92-D5364D4C29C9}" destId="{786AE7FF-757D-4A09-A9DA-74627113DC67}" srcOrd="0" destOrd="0" presId="urn:microsoft.com/office/officeart/2008/layout/VerticalCurvedList"/>
    <dgm:cxn modelId="{D21A42CE-3F74-4E21-9B3F-E4AC3FED818C}" type="presOf" srcId="{F29665DC-1FAF-4363-BDCC-61A23826B023}" destId="{D20DB1E8-1628-4231-A2B3-DB4D535CB218}" srcOrd="0" destOrd="0" presId="urn:microsoft.com/office/officeart/2008/layout/VerticalCurvedList"/>
    <dgm:cxn modelId="{B9699094-B4E4-47B6-95AD-846569578A46}" type="presOf" srcId="{A1C5588F-1600-451F-BC75-97EB2D3E55CC}" destId="{C41D66E8-9150-4259-B34A-BD8343F5EED1}" srcOrd="0" destOrd="0" presId="urn:microsoft.com/office/officeart/2008/layout/VerticalCurvedList"/>
    <dgm:cxn modelId="{5AAC7827-2813-459A-8642-15A4CA3A9003}" srcId="{CF3E85AB-1D7C-4415-A052-E04EADD54284}" destId="{F29665DC-1FAF-4363-BDCC-61A23826B023}" srcOrd="0" destOrd="0" parTransId="{B98CDB2B-CDA8-4E1E-B66C-BF800F03F956}" sibTransId="{32F49ADE-DAFC-42D7-A3FF-A31BC8B8D0FE}"/>
    <dgm:cxn modelId="{AD355FE5-B508-4351-96D4-D0A3F9B043A2}" srcId="{CF3E85AB-1D7C-4415-A052-E04EADD54284}" destId="{A1C5588F-1600-451F-BC75-97EB2D3E55CC}" srcOrd="1" destOrd="0" parTransId="{764ACEB1-2CF7-4B30-9340-10149ADFAA63}" sibTransId="{04C2246A-9045-4084-ABDD-B8ADFB2EBD7F}"/>
    <dgm:cxn modelId="{F4A95538-0937-4214-9174-DB790A22A0B8}" type="presOf" srcId="{32F49ADE-DAFC-42D7-A3FF-A31BC8B8D0FE}" destId="{F05619AE-BC9E-4CF2-8819-DC4074D3751B}" srcOrd="0" destOrd="0" presId="urn:microsoft.com/office/officeart/2008/layout/VerticalCurvedList"/>
    <dgm:cxn modelId="{9D0D03D1-B89C-41DC-8E9C-85D6F117B49C}" srcId="{CF3E85AB-1D7C-4415-A052-E04EADD54284}" destId="{DFE4E86A-F66C-45FF-AD92-D5364D4C29C9}" srcOrd="2" destOrd="0" parTransId="{03C4A76B-F1BC-491B-962A-CF72F1547230}" sibTransId="{6B89A92F-34D8-446C-ABEB-01BBE925B5CD}"/>
    <dgm:cxn modelId="{5E99028D-43D6-404B-B18D-6D009C570504}" type="presOf" srcId="{CF3E85AB-1D7C-4415-A052-E04EADD54284}" destId="{BDDB48F7-5670-4094-B6E2-A5D038CFFEC8}" srcOrd="0" destOrd="0" presId="urn:microsoft.com/office/officeart/2008/layout/VerticalCurvedList"/>
    <dgm:cxn modelId="{5103DCC7-8235-4110-BA5E-980EF9C1E3D6}" type="presParOf" srcId="{BDDB48F7-5670-4094-B6E2-A5D038CFFEC8}" destId="{93DCB384-467B-4268-83FF-630E58B2F778}" srcOrd="0" destOrd="0" presId="urn:microsoft.com/office/officeart/2008/layout/VerticalCurvedList"/>
    <dgm:cxn modelId="{C58881FD-B2FA-418D-8AB5-5F943F868AA2}" type="presParOf" srcId="{93DCB384-467B-4268-83FF-630E58B2F778}" destId="{ABCAD687-A207-43F7-895C-7EDD3B959CB5}" srcOrd="0" destOrd="0" presId="urn:microsoft.com/office/officeart/2008/layout/VerticalCurvedList"/>
    <dgm:cxn modelId="{415E936B-840A-4050-A235-76478D4BF544}" type="presParOf" srcId="{ABCAD687-A207-43F7-895C-7EDD3B959CB5}" destId="{C2E50233-E0AF-4E3E-A33B-C0CEDDAF62AF}" srcOrd="0" destOrd="0" presId="urn:microsoft.com/office/officeart/2008/layout/VerticalCurvedList"/>
    <dgm:cxn modelId="{7FFF6992-ED95-45DF-B5E5-5B99B9647773}" type="presParOf" srcId="{ABCAD687-A207-43F7-895C-7EDD3B959CB5}" destId="{F05619AE-BC9E-4CF2-8819-DC4074D3751B}" srcOrd="1" destOrd="0" presId="urn:microsoft.com/office/officeart/2008/layout/VerticalCurvedList"/>
    <dgm:cxn modelId="{3B5A2B57-72BD-4FCB-8462-8E1F02E25070}" type="presParOf" srcId="{ABCAD687-A207-43F7-895C-7EDD3B959CB5}" destId="{E7A1C0EC-1496-47A3-B4E1-5DB1C67DDAB8}" srcOrd="2" destOrd="0" presId="urn:microsoft.com/office/officeart/2008/layout/VerticalCurvedList"/>
    <dgm:cxn modelId="{47573E57-8631-452E-9DD5-9BB6E4FD0ED3}" type="presParOf" srcId="{ABCAD687-A207-43F7-895C-7EDD3B959CB5}" destId="{3AD44F07-2C13-4838-8BDA-DAB4D9D19D64}" srcOrd="3" destOrd="0" presId="urn:microsoft.com/office/officeart/2008/layout/VerticalCurvedList"/>
    <dgm:cxn modelId="{84B29407-0E28-4EF0-8588-A70EE23D5CEC}" type="presParOf" srcId="{93DCB384-467B-4268-83FF-630E58B2F778}" destId="{D20DB1E8-1628-4231-A2B3-DB4D535CB218}" srcOrd="1" destOrd="0" presId="urn:microsoft.com/office/officeart/2008/layout/VerticalCurvedList"/>
    <dgm:cxn modelId="{881CC0F9-472F-41C7-94BF-A6BA8A19B8DD}" type="presParOf" srcId="{93DCB384-467B-4268-83FF-630E58B2F778}" destId="{07821429-AD19-48F9-AACA-370840EA4127}" srcOrd="2" destOrd="0" presId="urn:microsoft.com/office/officeart/2008/layout/VerticalCurvedList"/>
    <dgm:cxn modelId="{144DAEC9-74D5-4075-9C70-A5D78F6A2540}" type="presParOf" srcId="{07821429-AD19-48F9-AACA-370840EA4127}" destId="{9486FA5A-D2AE-4C63-8DD2-D010021558D6}" srcOrd="0" destOrd="0" presId="urn:microsoft.com/office/officeart/2008/layout/VerticalCurvedList"/>
    <dgm:cxn modelId="{49D08A86-655D-40B3-AF2A-A09643949DB4}" type="presParOf" srcId="{93DCB384-467B-4268-83FF-630E58B2F778}" destId="{C41D66E8-9150-4259-B34A-BD8343F5EED1}" srcOrd="3" destOrd="0" presId="urn:microsoft.com/office/officeart/2008/layout/VerticalCurvedList"/>
    <dgm:cxn modelId="{6D647864-25DC-4F1E-B5D6-C939A2A765C3}" type="presParOf" srcId="{93DCB384-467B-4268-83FF-630E58B2F778}" destId="{414F0ED0-DE83-406D-87C8-ACF813657DF8}" srcOrd="4" destOrd="0" presId="urn:microsoft.com/office/officeart/2008/layout/VerticalCurvedList"/>
    <dgm:cxn modelId="{21F14793-91F8-4F49-8AA2-B8A4DFF1F726}" type="presParOf" srcId="{414F0ED0-DE83-406D-87C8-ACF813657DF8}" destId="{7C3EBC01-EC6F-40C8-A5D8-DF4701267C6C}" srcOrd="0" destOrd="0" presId="urn:microsoft.com/office/officeart/2008/layout/VerticalCurvedList"/>
    <dgm:cxn modelId="{76340979-7338-4240-911D-9C1752BF812A}" type="presParOf" srcId="{93DCB384-467B-4268-83FF-630E58B2F778}" destId="{786AE7FF-757D-4A09-A9DA-74627113DC67}" srcOrd="5" destOrd="0" presId="urn:microsoft.com/office/officeart/2008/layout/VerticalCurvedList"/>
    <dgm:cxn modelId="{B3001E50-4C80-4281-AF7A-AC75AB63C204}" type="presParOf" srcId="{93DCB384-467B-4268-83FF-630E58B2F778}" destId="{D50F9141-D44B-4141-88B1-F5D876523285}" srcOrd="6" destOrd="0" presId="urn:microsoft.com/office/officeart/2008/layout/VerticalCurvedList"/>
    <dgm:cxn modelId="{A1BDA965-AC88-4009-9853-DAAF6754970A}" type="presParOf" srcId="{D50F9141-D44B-4141-88B1-F5D876523285}" destId="{8496267C-9B75-4CC9-8015-682736EF254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9C9FE2-5909-400A-9633-C53A6AA3FC11}" type="doc">
      <dgm:prSet loTypeId="urn:microsoft.com/office/officeart/2005/8/layout/vProcess5" loCatId="process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s-CO"/>
        </a:p>
      </dgm:t>
    </dgm:pt>
    <dgm:pt modelId="{A6D60CB2-15F9-4310-B7D3-41082430B815}">
      <dgm:prSet phldrT="[Text]"/>
      <dgm:spPr/>
      <dgm:t>
        <a:bodyPr/>
        <a:lstStyle/>
        <a:p>
          <a:r>
            <a:rPr lang="es-CO" dirty="0" smtClean="0"/>
            <a:t>Uso de bases de datos</a:t>
          </a:r>
          <a:endParaRPr lang="es-CO" dirty="0"/>
        </a:p>
      </dgm:t>
    </dgm:pt>
    <dgm:pt modelId="{A3B1AFD2-9058-4070-9569-2686B22505A8}" type="parTrans" cxnId="{37BD1D4C-7911-440F-961D-1E8B227824AA}">
      <dgm:prSet/>
      <dgm:spPr/>
      <dgm:t>
        <a:bodyPr/>
        <a:lstStyle/>
        <a:p>
          <a:endParaRPr lang="es-CO"/>
        </a:p>
      </dgm:t>
    </dgm:pt>
    <dgm:pt modelId="{3241F563-C6AE-47EA-8F83-187C33793E8A}" type="sibTrans" cxnId="{37BD1D4C-7911-440F-961D-1E8B227824AA}">
      <dgm:prSet/>
      <dgm:spPr/>
      <dgm:t>
        <a:bodyPr/>
        <a:lstStyle/>
        <a:p>
          <a:endParaRPr lang="es-CO" dirty="0"/>
        </a:p>
      </dgm:t>
    </dgm:pt>
    <dgm:pt modelId="{7537156D-EF49-4206-AF3E-F633B8B4B8C2}">
      <dgm:prSet phldrT="[Text]"/>
      <dgm:spPr/>
      <dgm:t>
        <a:bodyPr/>
        <a:lstStyle/>
        <a:p>
          <a:r>
            <a:rPr lang="es-CO" dirty="0" smtClean="0"/>
            <a:t>Herramientas de comparación de secuencias</a:t>
          </a:r>
          <a:endParaRPr lang="es-CO" dirty="0"/>
        </a:p>
      </dgm:t>
    </dgm:pt>
    <dgm:pt modelId="{1F0C2853-DBC7-4B0F-86C7-F33D2F4ECEE4}" type="parTrans" cxnId="{CB111659-B241-4535-A034-4F286C646F76}">
      <dgm:prSet/>
      <dgm:spPr/>
      <dgm:t>
        <a:bodyPr/>
        <a:lstStyle/>
        <a:p>
          <a:endParaRPr lang="es-CO"/>
        </a:p>
      </dgm:t>
    </dgm:pt>
    <dgm:pt modelId="{5F6C2C0F-6013-4B56-B9DE-2056B6D76E27}" type="sibTrans" cxnId="{CB111659-B241-4535-A034-4F286C646F76}">
      <dgm:prSet/>
      <dgm:spPr/>
      <dgm:t>
        <a:bodyPr/>
        <a:lstStyle/>
        <a:p>
          <a:endParaRPr lang="es-CO" dirty="0"/>
        </a:p>
      </dgm:t>
    </dgm:pt>
    <dgm:pt modelId="{F1BB589B-BB2B-4A74-83C9-C56DCB2D2ACA}">
      <dgm:prSet phldrT="[Text]"/>
      <dgm:spPr/>
      <dgm:t>
        <a:bodyPr/>
        <a:lstStyle/>
        <a:p>
          <a:r>
            <a:rPr lang="es-CO" dirty="0" smtClean="0"/>
            <a:t>Búsqueda de propiedades en una secuencia</a:t>
          </a:r>
          <a:endParaRPr lang="es-CO" dirty="0"/>
        </a:p>
      </dgm:t>
    </dgm:pt>
    <dgm:pt modelId="{7FBD40A8-B78B-43DC-B81D-3119973EDDC5}" type="sibTrans" cxnId="{0223CD81-0620-46BB-94AA-7BA0C8A66C49}">
      <dgm:prSet/>
      <dgm:spPr/>
      <dgm:t>
        <a:bodyPr/>
        <a:lstStyle/>
        <a:p>
          <a:endParaRPr lang="es-CO"/>
        </a:p>
      </dgm:t>
    </dgm:pt>
    <dgm:pt modelId="{A86939E6-75EF-4259-9088-01C6657FCE38}" type="parTrans" cxnId="{0223CD81-0620-46BB-94AA-7BA0C8A66C49}">
      <dgm:prSet/>
      <dgm:spPr/>
      <dgm:t>
        <a:bodyPr/>
        <a:lstStyle/>
        <a:p>
          <a:endParaRPr lang="es-CO"/>
        </a:p>
      </dgm:t>
    </dgm:pt>
    <dgm:pt modelId="{DD9635D1-82BB-42C7-A96B-657D785D3FE1}" type="pres">
      <dgm:prSet presAssocID="{859C9FE2-5909-400A-9633-C53A6AA3FC11}" presName="outerComposite" presStyleCnt="0">
        <dgm:presLayoutVars>
          <dgm:chMax val="5"/>
          <dgm:dir/>
          <dgm:resizeHandles val="exact"/>
        </dgm:presLayoutVars>
      </dgm:prSet>
      <dgm:spPr/>
    </dgm:pt>
    <dgm:pt modelId="{759C742E-2C2A-4AE2-9823-828B158FCCFA}" type="pres">
      <dgm:prSet presAssocID="{859C9FE2-5909-400A-9633-C53A6AA3FC11}" presName="dummyMaxCanvas" presStyleCnt="0">
        <dgm:presLayoutVars/>
      </dgm:prSet>
      <dgm:spPr/>
    </dgm:pt>
    <dgm:pt modelId="{7ED71543-D521-49F2-AEBA-037927C33D76}" type="pres">
      <dgm:prSet presAssocID="{859C9FE2-5909-400A-9633-C53A6AA3FC11}" presName="ThreeNodes_1" presStyleLbl="node1" presStyleIdx="0" presStyleCnt="3">
        <dgm:presLayoutVars>
          <dgm:bulletEnabled val="1"/>
        </dgm:presLayoutVars>
      </dgm:prSet>
      <dgm:spPr/>
    </dgm:pt>
    <dgm:pt modelId="{5CB5DE2C-43BD-4405-9823-14DA5587455B}" type="pres">
      <dgm:prSet presAssocID="{859C9FE2-5909-400A-9633-C53A6AA3FC11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E4AD7C8-6D7F-46E6-9DDD-89245D2CF1A7}" type="pres">
      <dgm:prSet presAssocID="{859C9FE2-5909-400A-9633-C53A6AA3FC11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4872199-CEF5-40B1-ACD8-78391B52FF49}" type="pres">
      <dgm:prSet presAssocID="{859C9FE2-5909-400A-9633-C53A6AA3FC11}" presName="ThreeConn_1-2" presStyleLbl="fgAccFollowNode1" presStyleIdx="0" presStyleCnt="2">
        <dgm:presLayoutVars>
          <dgm:bulletEnabled val="1"/>
        </dgm:presLayoutVars>
      </dgm:prSet>
      <dgm:spPr/>
    </dgm:pt>
    <dgm:pt modelId="{7E279465-95DA-4201-80DB-CA1840B77580}" type="pres">
      <dgm:prSet presAssocID="{859C9FE2-5909-400A-9633-C53A6AA3FC11}" presName="ThreeConn_2-3" presStyleLbl="fgAccFollowNode1" presStyleIdx="1" presStyleCnt="2">
        <dgm:presLayoutVars>
          <dgm:bulletEnabled val="1"/>
        </dgm:presLayoutVars>
      </dgm:prSet>
      <dgm:spPr/>
    </dgm:pt>
    <dgm:pt modelId="{AC6A8391-EB74-400F-B294-5C801202B27F}" type="pres">
      <dgm:prSet presAssocID="{859C9FE2-5909-400A-9633-C53A6AA3FC11}" presName="ThreeNodes_1_text" presStyleLbl="node1" presStyleIdx="2" presStyleCnt="3">
        <dgm:presLayoutVars>
          <dgm:bulletEnabled val="1"/>
        </dgm:presLayoutVars>
      </dgm:prSet>
      <dgm:spPr/>
    </dgm:pt>
    <dgm:pt modelId="{63756440-EE52-43E5-95CD-6C6062EC00C4}" type="pres">
      <dgm:prSet presAssocID="{859C9FE2-5909-400A-9633-C53A6AA3FC11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65FA104F-83B4-4B35-9E40-ED7D78F0E095}" type="pres">
      <dgm:prSet presAssocID="{859C9FE2-5909-400A-9633-C53A6AA3FC11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1E486749-6156-4AC8-982C-89C18A3F9129}" type="presOf" srcId="{F1BB589B-BB2B-4A74-83C9-C56DCB2D2ACA}" destId="{4E4AD7C8-6D7F-46E6-9DDD-89245D2CF1A7}" srcOrd="0" destOrd="0" presId="urn:microsoft.com/office/officeart/2005/8/layout/vProcess5"/>
    <dgm:cxn modelId="{A0C7CDF8-5D8E-4E03-927F-1CD19D0C7660}" type="presOf" srcId="{7537156D-EF49-4206-AF3E-F633B8B4B8C2}" destId="{5CB5DE2C-43BD-4405-9823-14DA5587455B}" srcOrd="0" destOrd="0" presId="urn:microsoft.com/office/officeart/2005/8/layout/vProcess5"/>
    <dgm:cxn modelId="{0223CD81-0620-46BB-94AA-7BA0C8A66C49}" srcId="{859C9FE2-5909-400A-9633-C53A6AA3FC11}" destId="{F1BB589B-BB2B-4A74-83C9-C56DCB2D2ACA}" srcOrd="2" destOrd="0" parTransId="{A86939E6-75EF-4259-9088-01C6657FCE38}" sibTransId="{7FBD40A8-B78B-43DC-B81D-3119973EDDC5}"/>
    <dgm:cxn modelId="{BC221E51-479B-4378-93D7-8307624FA065}" type="presOf" srcId="{F1BB589B-BB2B-4A74-83C9-C56DCB2D2ACA}" destId="{65FA104F-83B4-4B35-9E40-ED7D78F0E095}" srcOrd="1" destOrd="0" presId="urn:microsoft.com/office/officeart/2005/8/layout/vProcess5"/>
    <dgm:cxn modelId="{0BF297A6-9DEF-4E3F-8917-416CEFF3EF96}" type="presOf" srcId="{3241F563-C6AE-47EA-8F83-187C33793E8A}" destId="{C4872199-CEF5-40B1-ACD8-78391B52FF49}" srcOrd="0" destOrd="0" presId="urn:microsoft.com/office/officeart/2005/8/layout/vProcess5"/>
    <dgm:cxn modelId="{3DDDA640-057D-4758-9BF9-D296892F7CC4}" type="presOf" srcId="{A6D60CB2-15F9-4310-B7D3-41082430B815}" destId="{AC6A8391-EB74-400F-B294-5C801202B27F}" srcOrd="1" destOrd="0" presId="urn:microsoft.com/office/officeart/2005/8/layout/vProcess5"/>
    <dgm:cxn modelId="{37BD1D4C-7911-440F-961D-1E8B227824AA}" srcId="{859C9FE2-5909-400A-9633-C53A6AA3FC11}" destId="{A6D60CB2-15F9-4310-B7D3-41082430B815}" srcOrd="0" destOrd="0" parTransId="{A3B1AFD2-9058-4070-9569-2686B22505A8}" sibTransId="{3241F563-C6AE-47EA-8F83-187C33793E8A}"/>
    <dgm:cxn modelId="{BC76B0E2-6EC5-4D0A-A000-88FDE7D3C465}" type="presOf" srcId="{859C9FE2-5909-400A-9633-C53A6AA3FC11}" destId="{DD9635D1-82BB-42C7-A96B-657D785D3FE1}" srcOrd="0" destOrd="0" presId="urn:microsoft.com/office/officeart/2005/8/layout/vProcess5"/>
    <dgm:cxn modelId="{CB111659-B241-4535-A034-4F286C646F76}" srcId="{859C9FE2-5909-400A-9633-C53A6AA3FC11}" destId="{7537156D-EF49-4206-AF3E-F633B8B4B8C2}" srcOrd="1" destOrd="0" parTransId="{1F0C2853-DBC7-4B0F-86C7-F33D2F4ECEE4}" sibTransId="{5F6C2C0F-6013-4B56-B9DE-2056B6D76E27}"/>
    <dgm:cxn modelId="{54546D74-8D15-414C-AF7E-DB2E9123ABC4}" type="presOf" srcId="{A6D60CB2-15F9-4310-B7D3-41082430B815}" destId="{7ED71543-D521-49F2-AEBA-037927C33D76}" srcOrd="0" destOrd="0" presId="urn:microsoft.com/office/officeart/2005/8/layout/vProcess5"/>
    <dgm:cxn modelId="{95185703-B7D8-4AE2-82CE-9DF0FE7FDD5B}" type="presOf" srcId="{5F6C2C0F-6013-4B56-B9DE-2056B6D76E27}" destId="{7E279465-95DA-4201-80DB-CA1840B77580}" srcOrd="0" destOrd="0" presId="urn:microsoft.com/office/officeart/2005/8/layout/vProcess5"/>
    <dgm:cxn modelId="{30E3A127-60A5-47CD-B73E-BE3D2F0BDFB6}" type="presOf" srcId="{7537156D-EF49-4206-AF3E-F633B8B4B8C2}" destId="{63756440-EE52-43E5-95CD-6C6062EC00C4}" srcOrd="1" destOrd="0" presId="urn:microsoft.com/office/officeart/2005/8/layout/vProcess5"/>
    <dgm:cxn modelId="{4733C557-578D-44F6-8235-00BC1D224C74}" type="presParOf" srcId="{DD9635D1-82BB-42C7-A96B-657D785D3FE1}" destId="{759C742E-2C2A-4AE2-9823-828B158FCCFA}" srcOrd="0" destOrd="0" presId="urn:microsoft.com/office/officeart/2005/8/layout/vProcess5"/>
    <dgm:cxn modelId="{DC2A24D4-88B6-4275-80D2-283FFC596AE4}" type="presParOf" srcId="{DD9635D1-82BB-42C7-A96B-657D785D3FE1}" destId="{7ED71543-D521-49F2-AEBA-037927C33D76}" srcOrd="1" destOrd="0" presId="urn:microsoft.com/office/officeart/2005/8/layout/vProcess5"/>
    <dgm:cxn modelId="{3F547098-532E-4C33-923C-6AD12B028D99}" type="presParOf" srcId="{DD9635D1-82BB-42C7-A96B-657D785D3FE1}" destId="{5CB5DE2C-43BD-4405-9823-14DA5587455B}" srcOrd="2" destOrd="0" presId="urn:microsoft.com/office/officeart/2005/8/layout/vProcess5"/>
    <dgm:cxn modelId="{7CCB0F47-56F0-4ACF-9555-342300A6E5D0}" type="presParOf" srcId="{DD9635D1-82BB-42C7-A96B-657D785D3FE1}" destId="{4E4AD7C8-6D7F-46E6-9DDD-89245D2CF1A7}" srcOrd="3" destOrd="0" presId="urn:microsoft.com/office/officeart/2005/8/layout/vProcess5"/>
    <dgm:cxn modelId="{F223CFB7-534E-48C4-8E34-03EB882B895A}" type="presParOf" srcId="{DD9635D1-82BB-42C7-A96B-657D785D3FE1}" destId="{C4872199-CEF5-40B1-ACD8-78391B52FF49}" srcOrd="4" destOrd="0" presId="urn:microsoft.com/office/officeart/2005/8/layout/vProcess5"/>
    <dgm:cxn modelId="{1F14E863-E5E9-4C1E-8DBB-EEEA7B4DD2DB}" type="presParOf" srcId="{DD9635D1-82BB-42C7-A96B-657D785D3FE1}" destId="{7E279465-95DA-4201-80DB-CA1840B77580}" srcOrd="5" destOrd="0" presId="urn:microsoft.com/office/officeart/2005/8/layout/vProcess5"/>
    <dgm:cxn modelId="{3B7D7A0D-C45B-4C19-B016-DE598F6C78CC}" type="presParOf" srcId="{DD9635D1-82BB-42C7-A96B-657D785D3FE1}" destId="{AC6A8391-EB74-400F-B294-5C801202B27F}" srcOrd="6" destOrd="0" presId="urn:microsoft.com/office/officeart/2005/8/layout/vProcess5"/>
    <dgm:cxn modelId="{2B0DF8DD-4392-4D06-8B0E-8820AF390B37}" type="presParOf" srcId="{DD9635D1-82BB-42C7-A96B-657D785D3FE1}" destId="{63756440-EE52-43E5-95CD-6C6062EC00C4}" srcOrd="7" destOrd="0" presId="urn:microsoft.com/office/officeart/2005/8/layout/vProcess5"/>
    <dgm:cxn modelId="{916546B7-66F0-40D0-8E41-DF13149174EC}" type="presParOf" srcId="{DD9635D1-82BB-42C7-A96B-657D785D3FE1}" destId="{65FA104F-83B4-4B35-9E40-ED7D78F0E09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E42E0B-6AAE-446E-8A64-21D83737B0D1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68E542B7-BFD2-45C6-8DFF-5B2CA86F54BE}">
      <dgm:prSet phldrT="[Text]" custT="1"/>
      <dgm:spPr/>
      <dgm:t>
        <a:bodyPr/>
        <a:lstStyle/>
        <a:p>
          <a:r>
            <a:rPr lang="es-CO" sz="2800" dirty="0" smtClean="0"/>
            <a:t>Caso de estudio</a:t>
          </a:r>
          <a:endParaRPr lang="es-CO" sz="2800" dirty="0"/>
        </a:p>
      </dgm:t>
    </dgm:pt>
    <dgm:pt modelId="{C4CDA768-61A5-4A6B-A189-5AD1B8D60A62}" type="parTrans" cxnId="{EA46DC06-DD64-4573-B3A6-513E9390EDCF}">
      <dgm:prSet/>
      <dgm:spPr/>
      <dgm:t>
        <a:bodyPr/>
        <a:lstStyle/>
        <a:p>
          <a:endParaRPr lang="es-CO"/>
        </a:p>
      </dgm:t>
    </dgm:pt>
    <dgm:pt modelId="{872FD921-E4DF-406E-82FB-8F260027551F}" type="sibTrans" cxnId="{EA46DC06-DD64-4573-B3A6-513E9390EDCF}">
      <dgm:prSet/>
      <dgm:spPr/>
      <dgm:t>
        <a:bodyPr/>
        <a:lstStyle/>
        <a:p>
          <a:endParaRPr lang="es-CO"/>
        </a:p>
      </dgm:t>
    </dgm:pt>
    <dgm:pt modelId="{EC85F752-E61A-46F0-9E38-8B4B1230E46D}">
      <dgm:prSet phldrT="[Text]"/>
      <dgm:spPr/>
      <dgm:t>
        <a:bodyPr/>
        <a:lstStyle/>
        <a:p>
          <a:r>
            <a:rPr lang="es-CO" dirty="0" smtClean="0"/>
            <a:t>Tengo una secuencia </a:t>
          </a:r>
          <a:r>
            <a:rPr lang="es-CO" dirty="0" err="1" smtClean="0"/>
            <a:t>aminoacídica</a:t>
          </a:r>
          <a:r>
            <a:rPr lang="es-CO" dirty="0" smtClean="0"/>
            <a:t> de un gen XX</a:t>
          </a:r>
          <a:endParaRPr lang="es-CO" dirty="0"/>
        </a:p>
      </dgm:t>
    </dgm:pt>
    <dgm:pt modelId="{ECC40F27-40C7-4042-A5DA-2BCFC1BBD3B6}" type="parTrans" cxnId="{E7D3E7BE-D8B7-4A28-BDE7-D2A7D2B815B9}">
      <dgm:prSet/>
      <dgm:spPr/>
      <dgm:t>
        <a:bodyPr/>
        <a:lstStyle/>
        <a:p>
          <a:endParaRPr lang="es-CO"/>
        </a:p>
      </dgm:t>
    </dgm:pt>
    <dgm:pt modelId="{96A3AB0B-B218-419C-8C6E-868A9325DC99}" type="sibTrans" cxnId="{E7D3E7BE-D8B7-4A28-BDE7-D2A7D2B815B9}">
      <dgm:prSet/>
      <dgm:spPr/>
      <dgm:t>
        <a:bodyPr/>
        <a:lstStyle/>
        <a:p>
          <a:endParaRPr lang="es-CO"/>
        </a:p>
      </dgm:t>
    </dgm:pt>
    <dgm:pt modelId="{2B3F7396-D2EC-49B3-AF98-CBA836332CF1}">
      <dgm:prSet phldrT="[Text]"/>
      <dgm:spPr/>
      <dgm:t>
        <a:bodyPr/>
        <a:lstStyle/>
        <a:p>
          <a:r>
            <a:rPr lang="es-CO" dirty="0" smtClean="0"/>
            <a:t>¿Cómo puedo determinar la identidad del gen o similitud con otros ? </a:t>
          </a:r>
          <a:endParaRPr lang="es-CO" dirty="0"/>
        </a:p>
      </dgm:t>
    </dgm:pt>
    <dgm:pt modelId="{AECD8F76-E3D6-48CD-98A4-1821FF2946FB}" type="parTrans" cxnId="{7B0111CD-5EE7-4AB6-BD25-538F68656C04}">
      <dgm:prSet/>
      <dgm:spPr/>
      <dgm:t>
        <a:bodyPr/>
        <a:lstStyle/>
        <a:p>
          <a:endParaRPr lang="es-CO"/>
        </a:p>
      </dgm:t>
    </dgm:pt>
    <dgm:pt modelId="{BE01704F-0645-44EE-99F1-C90A2C32A081}" type="sibTrans" cxnId="{7B0111CD-5EE7-4AB6-BD25-538F68656C04}">
      <dgm:prSet/>
      <dgm:spPr/>
      <dgm:t>
        <a:bodyPr/>
        <a:lstStyle/>
        <a:p>
          <a:endParaRPr lang="es-CO"/>
        </a:p>
      </dgm:t>
    </dgm:pt>
    <dgm:pt modelId="{8670FF64-E9D4-4F35-B6B7-5913F1F89E63}" type="pres">
      <dgm:prSet presAssocID="{D2E42E0B-6AAE-446E-8A64-21D83737B0D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D999EF7-2491-4445-9604-536F056D0874}" type="pres">
      <dgm:prSet presAssocID="{68E542B7-BFD2-45C6-8DFF-5B2CA86F54BE}" presName="root" presStyleCnt="0"/>
      <dgm:spPr/>
    </dgm:pt>
    <dgm:pt modelId="{A09D4059-ADA2-419A-8C85-2059B5873E24}" type="pres">
      <dgm:prSet presAssocID="{68E542B7-BFD2-45C6-8DFF-5B2CA86F54BE}" presName="rootComposite" presStyleCnt="0"/>
      <dgm:spPr/>
    </dgm:pt>
    <dgm:pt modelId="{B15E34E5-B135-496B-A3B2-F5E37B651977}" type="pres">
      <dgm:prSet presAssocID="{68E542B7-BFD2-45C6-8DFF-5B2CA86F54BE}" presName="rootText" presStyleLbl="node1" presStyleIdx="0" presStyleCnt="1"/>
      <dgm:spPr/>
    </dgm:pt>
    <dgm:pt modelId="{40B6A14A-1B2B-45E2-8F93-B4B6A7EAD961}" type="pres">
      <dgm:prSet presAssocID="{68E542B7-BFD2-45C6-8DFF-5B2CA86F54BE}" presName="rootConnector" presStyleLbl="node1" presStyleIdx="0" presStyleCnt="1"/>
      <dgm:spPr/>
    </dgm:pt>
    <dgm:pt modelId="{053CAF70-695F-4602-A6FF-B2044CEC854F}" type="pres">
      <dgm:prSet presAssocID="{68E542B7-BFD2-45C6-8DFF-5B2CA86F54BE}" presName="childShape" presStyleCnt="0"/>
      <dgm:spPr/>
    </dgm:pt>
    <dgm:pt modelId="{139523BD-086D-42EE-B54D-957C65FDD810}" type="pres">
      <dgm:prSet presAssocID="{ECC40F27-40C7-4042-A5DA-2BCFC1BBD3B6}" presName="Name13" presStyleLbl="parChTrans1D2" presStyleIdx="0" presStyleCnt="2"/>
      <dgm:spPr/>
    </dgm:pt>
    <dgm:pt modelId="{3589F8B9-763D-4E95-B24E-3CF641864FFF}" type="pres">
      <dgm:prSet presAssocID="{EC85F752-E61A-46F0-9E38-8B4B1230E46D}" presName="childTex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7E921D11-FBDE-4DD8-815C-2A4D0F44CC12}" type="pres">
      <dgm:prSet presAssocID="{AECD8F76-E3D6-48CD-98A4-1821FF2946FB}" presName="Name13" presStyleLbl="parChTrans1D2" presStyleIdx="1" presStyleCnt="2"/>
      <dgm:spPr/>
    </dgm:pt>
    <dgm:pt modelId="{F1A693B5-E4EA-4FE8-B1BA-83EC919E1E36}" type="pres">
      <dgm:prSet presAssocID="{2B3F7396-D2EC-49B3-AF98-CBA836332CF1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EA46DC06-DD64-4573-B3A6-513E9390EDCF}" srcId="{D2E42E0B-6AAE-446E-8A64-21D83737B0D1}" destId="{68E542B7-BFD2-45C6-8DFF-5B2CA86F54BE}" srcOrd="0" destOrd="0" parTransId="{C4CDA768-61A5-4A6B-A189-5AD1B8D60A62}" sibTransId="{872FD921-E4DF-406E-82FB-8F260027551F}"/>
    <dgm:cxn modelId="{092C1443-1A1E-4ECF-9DC5-652F3F2C9D9F}" type="presOf" srcId="{68E542B7-BFD2-45C6-8DFF-5B2CA86F54BE}" destId="{40B6A14A-1B2B-45E2-8F93-B4B6A7EAD961}" srcOrd="1" destOrd="0" presId="urn:microsoft.com/office/officeart/2005/8/layout/hierarchy3"/>
    <dgm:cxn modelId="{8A5D45A5-2CFC-482C-BC63-F5E95D28C237}" type="presOf" srcId="{2B3F7396-D2EC-49B3-AF98-CBA836332CF1}" destId="{F1A693B5-E4EA-4FE8-B1BA-83EC919E1E36}" srcOrd="0" destOrd="0" presId="urn:microsoft.com/office/officeart/2005/8/layout/hierarchy3"/>
    <dgm:cxn modelId="{04B4F8CB-E0F7-49B9-9EC1-6A5710FE1C4C}" type="presOf" srcId="{68E542B7-BFD2-45C6-8DFF-5B2CA86F54BE}" destId="{B15E34E5-B135-496B-A3B2-F5E37B651977}" srcOrd="0" destOrd="0" presId="urn:microsoft.com/office/officeart/2005/8/layout/hierarchy3"/>
    <dgm:cxn modelId="{C46CC7D3-D7A0-40DA-B825-CBB317883783}" type="presOf" srcId="{EC85F752-E61A-46F0-9E38-8B4B1230E46D}" destId="{3589F8B9-763D-4E95-B24E-3CF641864FFF}" srcOrd="0" destOrd="0" presId="urn:microsoft.com/office/officeart/2005/8/layout/hierarchy3"/>
    <dgm:cxn modelId="{4EDD2A08-86FC-45AD-8FAC-39B64D1328CF}" type="presOf" srcId="{ECC40F27-40C7-4042-A5DA-2BCFC1BBD3B6}" destId="{139523BD-086D-42EE-B54D-957C65FDD810}" srcOrd="0" destOrd="0" presId="urn:microsoft.com/office/officeart/2005/8/layout/hierarchy3"/>
    <dgm:cxn modelId="{DB51C447-828C-4A40-B0A8-25DAD8B7A7BA}" type="presOf" srcId="{AECD8F76-E3D6-48CD-98A4-1821FF2946FB}" destId="{7E921D11-FBDE-4DD8-815C-2A4D0F44CC12}" srcOrd="0" destOrd="0" presId="urn:microsoft.com/office/officeart/2005/8/layout/hierarchy3"/>
    <dgm:cxn modelId="{7B0111CD-5EE7-4AB6-BD25-538F68656C04}" srcId="{68E542B7-BFD2-45C6-8DFF-5B2CA86F54BE}" destId="{2B3F7396-D2EC-49B3-AF98-CBA836332CF1}" srcOrd="1" destOrd="0" parTransId="{AECD8F76-E3D6-48CD-98A4-1821FF2946FB}" sibTransId="{BE01704F-0645-44EE-99F1-C90A2C32A081}"/>
    <dgm:cxn modelId="{9C893835-B55C-4C32-AB27-2033F282F251}" type="presOf" srcId="{D2E42E0B-6AAE-446E-8A64-21D83737B0D1}" destId="{8670FF64-E9D4-4F35-B6B7-5913F1F89E63}" srcOrd="0" destOrd="0" presId="urn:microsoft.com/office/officeart/2005/8/layout/hierarchy3"/>
    <dgm:cxn modelId="{E7D3E7BE-D8B7-4A28-BDE7-D2A7D2B815B9}" srcId="{68E542B7-BFD2-45C6-8DFF-5B2CA86F54BE}" destId="{EC85F752-E61A-46F0-9E38-8B4B1230E46D}" srcOrd="0" destOrd="0" parTransId="{ECC40F27-40C7-4042-A5DA-2BCFC1BBD3B6}" sibTransId="{96A3AB0B-B218-419C-8C6E-868A9325DC99}"/>
    <dgm:cxn modelId="{2D0AFEED-867D-4756-85B3-9215A3A934D6}" type="presParOf" srcId="{8670FF64-E9D4-4F35-B6B7-5913F1F89E63}" destId="{5D999EF7-2491-4445-9604-536F056D0874}" srcOrd="0" destOrd="0" presId="urn:microsoft.com/office/officeart/2005/8/layout/hierarchy3"/>
    <dgm:cxn modelId="{687A79BE-375E-4234-924F-ABC6922BD025}" type="presParOf" srcId="{5D999EF7-2491-4445-9604-536F056D0874}" destId="{A09D4059-ADA2-419A-8C85-2059B5873E24}" srcOrd="0" destOrd="0" presId="urn:microsoft.com/office/officeart/2005/8/layout/hierarchy3"/>
    <dgm:cxn modelId="{3C4FC73F-275B-451A-B747-5805FECE427A}" type="presParOf" srcId="{A09D4059-ADA2-419A-8C85-2059B5873E24}" destId="{B15E34E5-B135-496B-A3B2-F5E37B651977}" srcOrd="0" destOrd="0" presId="urn:microsoft.com/office/officeart/2005/8/layout/hierarchy3"/>
    <dgm:cxn modelId="{38271D48-5774-456B-BE26-937E0641B111}" type="presParOf" srcId="{A09D4059-ADA2-419A-8C85-2059B5873E24}" destId="{40B6A14A-1B2B-45E2-8F93-B4B6A7EAD961}" srcOrd="1" destOrd="0" presId="urn:microsoft.com/office/officeart/2005/8/layout/hierarchy3"/>
    <dgm:cxn modelId="{283C61A0-E953-4495-AE24-2539EC0840BF}" type="presParOf" srcId="{5D999EF7-2491-4445-9604-536F056D0874}" destId="{053CAF70-695F-4602-A6FF-B2044CEC854F}" srcOrd="1" destOrd="0" presId="urn:microsoft.com/office/officeart/2005/8/layout/hierarchy3"/>
    <dgm:cxn modelId="{006E358D-52AC-415D-9E62-032F9ACE5F4B}" type="presParOf" srcId="{053CAF70-695F-4602-A6FF-B2044CEC854F}" destId="{139523BD-086D-42EE-B54D-957C65FDD810}" srcOrd="0" destOrd="0" presId="urn:microsoft.com/office/officeart/2005/8/layout/hierarchy3"/>
    <dgm:cxn modelId="{F4452926-17FA-401E-A2B3-DACD4912235A}" type="presParOf" srcId="{053CAF70-695F-4602-A6FF-B2044CEC854F}" destId="{3589F8B9-763D-4E95-B24E-3CF641864FFF}" srcOrd="1" destOrd="0" presId="urn:microsoft.com/office/officeart/2005/8/layout/hierarchy3"/>
    <dgm:cxn modelId="{B1D02380-06A4-42C1-9D40-B32FA51ED04B}" type="presParOf" srcId="{053CAF70-695F-4602-A6FF-B2044CEC854F}" destId="{7E921D11-FBDE-4DD8-815C-2A4D0F44CC12}" srcOrd="2" destOrd="0" presId="urn:microsoft.com/office/officeart/2005/8/layout/hierarchy3"/>
    <dgm:cxn modelId="{3918B953-BAD4-4C19-95E6-3B6AAFEEC20E}" type="presParOf" srcId="{053CAF70-695F-4602-A6FF-B2044CEC854F}" destId="{F1A693B5-E4EA-4FE8-B1BA-83EC919E1E3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E42E0B-6AAE-446E-8A64-21D83737B0D1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68E542B7-BFD2-45C6-8DFF-5B2CA86F54BE}">
      <dgm:prSet phldrT="[Text]" custT="1"/>
      <dgm:spPr/>
      <dgm:t>
        <a:bodyPr/>
        <a:lstStyle/>
        <a:p>
          <a:r>
            <a:rPr lang="es-CO" sz="2800" dirty="0" smtClean="0"/>
            <a:t>Caso de estudio</a:t>
          </a:r>
          <a:endParaRPr lang="es-CO" sz="2800" dirty="0"/>
        </a:p>
      </dgm:t>
    </dgm:pt>
    <dgm:pt modelId="{C4CDA768-61A5-4A6B-A189-5AD1B8D60A62}" type="parTrans" cxnId="{EA46DC06-DD64-4573-B3A6-513E9390EDCF}">
      <dgm:prSet/>
      <dgm:spPr/>
      <dgm:t>
        <a:bodyPr/>
        <a:lstStyle/>
        <a:p>
          <a:endParaRPr lang="es-CO"/>
        </a:p>
      </dgm:t>
    </dgm:pt>
    <dgm:pt modelId="{872FD921-E4DF-406E-82FB-8F260027551F}" type="sibTrans" cxnId="{EA46DC06-DD64-4573-B3A6-513E9390EDCF}">
      <dgm:prSet/>
      <dgm:spPr/>
      <dgm:t>
        <a:bodyPr/>
        <a:lstStyle/>
        <a:p>
          <a:endParaRPr lang="es-CO"/>
        </a:p>
      </dgm:t>
    </dgm:pt>
    <dgm:pt modelId="{EC85F752-E61A-46F0-9E38-8B4B1230E46D}">
      <dgm:prSet phldrT="[Text]"/>
      <dgm:spPr/>
      <dgm:t>
        <a:bodyPr/>
        <a:lstStyle/>
        <a:p>
          <a:r>
            <a:rPr lang="es-CO" dirty="0" smtClean="0"/>
            <a:t>Tengo una secuencia </a:t>
          </a:r>
          <a:r>
            <a:rPr lang="es-CO" dirty="0" err="1" smtClean="0"/>
            <a:t>aminoacídica</a:t>
          </a:r>
          <a:r>
            <a:rPr lang="es-CO" dirty="0" smtClean="0"/>
            <a:t> de una proteína </a:t>
          </a:r>
          <a:endParaRPr lang="es-CO" dirty="0"/>
        </a:p>
      </dgm:t>
    </dgm:pt>
    <dgm:pt modelId="{ECC40F27-40C7-4042-A5DA-2BCFC1BBD3B6}" type="parTrans" cxnId="{E7D3E7BE-D8B7-4A28-BDE7-D2A7D2B815B9}">
      <dgm:prSet/>
      <dgm:spPr/>
      <dgm:t>
        <a:bodyPr/>
        <a:lstStyle/>
        <a:p>
          <a:endParaRPr lang="es-CO"/>
        </a:p>
      </dgm:t>
    </dgm:pt>
    <dgm:pt modelId="{96A3AB0B-B218-419C-8C6E-868A9325DC99}" type="sibTrans" cxnId="{E7D3E7BE-D8B7-4A28-BDE7-D2A7D2B815B9}">
      <dgm:prSet/>
      <dgm:spPr/>
      <dgm:t>
        <a:bodyPr/>
        <a:lstStyle/>
        <a:p>
          <a:endParaRPr lang="es-CO"/>
        </a:p>
      </dgm:t>
    </dgm:pt>
    <dgm:pt modelId="{2B3F7396-D2EC-49B3-AF98-CBA836332CF1}">
      <dgm:prSet phldrT="[Text]"/>
      <dgm:spPr/>
      <dgm:t>
        <a:bodyPr/>
        <a:lstStyle/>
        <a:p>
          <a:r>
            <a:rPr lang="es-CO" dirty="0" smtClean="0"/>
            <a:t>¿Cómo puedo determinar la identidad de la proteína? </a:t>
          </a:r>
          <a:endParaRPr lang="es-CO" dirty="0"/>
        </a:p>
      </dgm:t>
    </dgm:pt>
    <dgm:pt modelId="{AECD8F76-E3D6-48CD-98A4-1821FF2946FB}" type="parTrans" cxnId="{7B0111CD-5EE7-4AB6-BD25-538F68656C04}">
      <dgm:prSet/>
      <dgm:spPr/>
      <dgm:t>
        <a:bodyPr/>
        <a:lstStyle/>
        <a:p>
          <a:endParaRPr lang="es-CO"/>
        </a:p>
      </dgm:t>
    </dgm:pt>
    <dgm:pt modelId="{BE01704F-0645-44EE-99F1-C90A2C32A081}" type="sibTrans" cxnId="{7B0111CD-5EE7-4AB6-BD25-538F68656C04}">
      <dgm:prSet/>
      <dgm:spPr/>
      <dgm:t>
        <a:bodyPr/>
        <a:lstStyle/>
        <a:p>
          <a:endParaRPr lang="es-CO"/>
        </a:p>
      </dgm:t>
    </dgm:pt>
    <dgm:pt modelId="{8670FF64-E9D4-4F35-B6B7-5913F1F89E63}" type="pres">
      <dgm:prSet presAssocID="{D2E42E0B-6AAE-446E-8A64-21D83737B0D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D999EF7-2491-4445-9604-536F056D0874}" type="pres">
      <dgm:prSet presAssocID="{68E542B7-BFD2-45C6-8DFF-5B2CA86F54BE}" presName="root" presStyleCnt="0"/>
      <dgm:spPr/>
    </dgm:pt>
    <dgm:pt modelId="{A09D4059-ADA2-419A-8C85-2059B5873E24}" type="pres">
      <dgm:prSet presAssocID="{68E542B7-BFD2-45C6-8DFF-5B2CA86F54BE}" presName="rootComposite" presStyleCnt="0"/>
      <dgm:spPr/>
    </dgm:pt>
    <dgm:pt modelId="{B15E34E5-B135-496B-A3B2-F5E37B651977}" type="pres">
      <dgm:prSet presAssocID="{68E542B7-BFD2-45C6-8DFF-5B2CA86F54BE}" presName="rootText" presStyleLbl="node1" presStyleIdx="0" presStyleCnt="1"/>
      <dgm:spPr/>
    </dgm:pt>
    <dgm:pt modelId="{40B6A14A-1B2B-45E2-8F93-B4B6A7EAD961}" type="pres">
      <dgm:prSet presAssocID="{68E542B7-BFD2-45C6-8DFF-5B2CA86F54BE}" presName="rootConnector" presStyleLbl="node1" presStyleIdx="0" presStyleCnt="1"/>
      <dgm:spPr/>
    </dgm:pt>
    <dgm:pt modelId="{053CAF70-695F-4602-A6FF-B2044CEC854F}" type="pres">
      <dgm:prSet presAssocID="{68E542B7-BFD2-45C6-8DFF-5B2CA86F54BE}" presName="childShape" presStyleCnt="0"/>
      <dgm:spPr/>
    </dgm:pt>
    <dgm:pt modelId="{139523BD-086D-42EE-B54D-957C65FDD810}" type="pres">
      <dgm:prSet presAssocID="{ECC40F27-40C7-4042-A5DA-2BCFC1BBD3B6}" presName="Name13" presStyleLbl="parChTrans1D2" presStyleIdx="0" presStyleCnt="2"/>
      <dgm:spPr/>
    </dgm:pt>
    <dgm:pt modelId="{3589F8B9-763D-4E95-B24E-3CF641864FFF}" type="pres">
      <dgm:prSet presAssocID="{EC85F752-E61A-46F0-9E38-8B4B1230E46D}" presName="childTex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7E921D11-FBDE-4DD8-815C-2A4D0F44CC12}" type="pres">
      <dgm:prSet presAssocID="{AECD8F76-E3D6-48CD-98A4-1821FF2946FB}" presName="Name13" presStyleLbl="parChTrans1D2" presStyleIdx="1" presStyleCnt="2"/>
      <dgm:spPr/>
    </dgm:pt>
    <dgm:pt modelId="{F1A693B5-E4EA-4FE8-B1BA-83EC919E1E36}" type="pres">
      <dgm:prSet presAssocID="{2B3F7396-D2EC-49B3-AF98-CBA836332CF1}" presName="childTex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EA46DC06-DD64-4573-B3A6-513E9390EDCF}" srcId="{D2E42E0B-6AAE-446E-8A64-21D83737B0D1}" destId="{68E542B7-BFD2-45C6-8DFF-5B2CA86F54BE}" srcOrd="0" destOrd="0" parTransId="{C4CDA768-61A5-4A6B-A189-5AD1B8D60A62}" sibTransId="{872FD921-E4DF-406E-82FB-8F260027551F}"/>
    <dgm:cxn modelId="{0263D3FD-7C4F-41D8-A909-72656F99831B}" type="presOf" srcId="{D2E42E0B-6AAE-446E-8A64-21D83737B0D1}" destId="{8670FF64-E9D4-4F35-B6B7-5913F1F89E63}" srcOrd="0" destOrd="0" presId="urn:microsoft.com/office/officeart/2005/8/layout/hierarchy3"/>
    <dgm:cxn modelId="{29BE25BA-E561-4A7A-992A-AC88369468E0}" type="presOf" srcId="{ECC40F27-40C7-4042-A5DA-2BCFC1BBD3B6}" destId="{139523BD-086D-42EE-B54D-957C65FDD810}" srcOrd="0" destOrd="0" presId="urn:microsoft.com/office/officeart/2005/8/layout/hierarchy3"/>
    <dgm:cxn modelId="{8273C81E-E473-4883-9D26-AD93A5A00F80}" type="presOf" srcId="{68E542B7-BFD2-45C6-8DFF-5B2CA86F54BE}" destId="{B15E34E5-B135-496B-A3B2-F5E37B651977}" srcOrd="0" destOrd="0" presId="urn:microsoft.com/office/officeart/2005/8/layout/hierarchy3"/>
    <dgm:cxn modelId="{5224F8FA-9699-42D7-B54C-E191E02792CC}" type="presOf" srcId="{2B3F7396-D2EC-49B3-AF98-CBA836332CF1}" destId="{F1A693B5-E4EA-4FE8-B1BA-83EC919E1E36}" srcOrd="0" destOrd="0" presId="urn:microsoft.com/office/officeart/2005/8/layout/hierarchy3"/>
    <dgm:cxn modelId="{E972F9BB-FBAF-4621-85B1-D9D0A7B4A40C}" type="presOf" srcId="{EC85F752-E61A-46F0-9E38-8B4B1230E46D}" destId="{3589F8B9-763D-4E95-B24E-3CF641864FFF}" srcOrd="0" destOrd="0" presId="urn:microsoft.com/office/officeart/2005/8/layout/hierarchy3"/>
    <dgm:cxn modelId="{A48D4228-04BD-4FA4-8AC3-4DCCFC33BF58}" type="presOf" srcId="{AECD8F76-E3D6-48CD-98A4-1821FF2946FB}" destId="{7E921D11-FBDE-4DD8-815C-2A4D0F44CC12}" srcOrd="0" destOrd="0" presId="urn:microsoft.com/office/officeart/2005/8/layout/hierarchy3"/>
    <dgm:cxn modelId="{7B0111CD-5EE7-4AB6-BD25-538F68656C04}" srcId="{68E542B7-BFD2-45C6-8DFF-5B2CA86F54BE}" destId="{2B3F7396-D2EC-49B3-AF98-CBA836332CF1}" srcOrd="1" destOrd="0" parTransId="{AECD8F76-E3D6-48CD-98A4-1821FF2946FB}" sibTransId="{BE01704F-0645-44EE-99F1-C90A2C32A081}"/>
    <dgm:cxn modelId="{E7D3E7BE-D8B7-4A28-BDE7-D2A7D2B815B9}" srcId="{68E542B7-BFD2-45C6-8DFF-5B2CA86F54BE}" destId="{EC85F752-E61A-46F0-9E38-8B4B1230E46D}" srcOrd="0" destOrd="0" parTransId="{ECC40F27-40C7-4042-A5DA-2BCFC1BBD3B6}" sibTransId="{96A3AB0B-B218-419C-8C6E-868A9325DC99}"/>
    <dgm:cxn modelId="{FD46DE0B-801E-40FC-BD86-41FC95D49723}" type="presOf" srcId="{68E542B7-BFD2-45C6-8DFF-5B2CA86F54BE}" destId="{40B6A14A-1B2B-45E2-8F93-B4B6A7EAD961}" srcOrd="1" destOrd="0" presId="urn:microsoft.com/office/officeart/2005/8/layout/hierarchy3"/>
    <dgm:cxn modelId="{1484E3FF-34D4-4E04-834D-7831D8CBA8EC}" type="presParOf" srcId="{8670FF64-E9D4-4F35-B6B7-5913F1F89E63}" destId="{5D999EF7-2491-4445-9604-536F056D0874}" srcOrd="0" destOrd="0" presId="urn:microsoft.com/office/officeart/2005/8/layout/hierarchy3"/>
    <dgm:cxn modelId="{B4508C66-FB40-4821-9C6E-3E371EB22918}" type="presParOf" srcId="{5D999EF7-2491-4445-9604-536F056D0874}" destId="{A09D4059-ADA2-419A-8C85-2059B5873E24}" srcOrd="0" destOrd="0" presId="urn:microsoft.com/office/officeart/2005/8/layout/hierarchy3"/>
    <dgm:cxn modelId="{DD269E12-6AFA-4EDF-95B3-6DAF7DE1404A}" type="presParOf" srcId="{A09D4059-ADA2-419A-8C85-2059B5873E24}" destId="{B15E34E5-B135-496B-A3B2-F5E37B651977}" srcOrd="0" destOrd="0" presId="urn:microsoft.com/office/officeart/2005/8/layout/hierarchy3"/>
    <dgm:cxn modelId="{969FD85E-61F8-4A48-BC43-78204738EA9C}" type="presParOf" srcId="{A09D4059-ADA2-419A-8C85-2059B5873E24}" destId="{40B6A14A-1B2B-45E2-8F93-B4B6A7EAD961}" srcOrd="1" destOrd="0" presId="urn:microsoft.com/office/officeart/2005/8/layout/hierarchy3"/>
    <dgm:cxn modelId="{D9EDBF64-17F3-4F29-922D-8BCAF167CD8F}" type="presParOf" srcId="{5D999EF7-2491-4445-9604-536F056D0874}" destId="{053CAF70-695F-4602-A6FF-B2044CEC854F}" srcOrd="1" destOrd="0" presId="urn:microsoft.com/office/officeart/2005/8/layout/hierarchy3"/>
    <dgm:cxn modelId="{82EAF806-3E5E-4FFA-9D66-E1F7BA594D46}" type="presParOf" srcId="{053CAF70-695F-4602-A6FF-B2044CEC854F}" destId="{139523BD-086D-42EE-B54D-957C65FDD810}" srcOrd="0" destOrd="0" presId="urn:microsoft.com/office/officeart/2005/8/layout/hierarchy3"/>
    <dgm:cxn modelId="{7A442223-3F4D-472E-88AB-D7676B4B7E8F}" type="presParOf" srcId="{053CAF70-695F-4602-A6FF-B2044CEC854F}" destId="{3589F8B9-763D-4E95-B24E-3CF641864FFF}" srcOrd="1" destOrd="0" presId="urn:microsoft.com/office/officeart/2005/8/layout/hierarchy3"/>
    <dgm:cxn modelId="{27E8F80F-41C5-4F3F-8994-5971C082B9C5}" type="presParOf" srcId="{053CAF70-695F-4602-A6FF-B2044CEC854F}" destId="{7E921D11-FBDE-4DD8-815C-2A4D0F44CC12}" srcOrd="2" destOrd="0" presId="urn:microsoft.com/office/officeart/2005/8/layout/hierarchy3"/>
    <dgm:cxn modelId="{1658D7DF-9716-4181-84CC-E2D95A5ECED5}" type="presParOf" srcId="{053CAF70-695F-4602-A6FF-B2044CEC854F}" destId="{F1A693B5-E4EA-4FE8-B1BA-83EC919E1E3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C6C39-C99D-4EA3-94F5-3018796DC27C}">
      <dsp:nvSpPr>
        <dsp:cNvPr id="0" name=""/>
        <dsp:cNvSpPr/>
      </dsp:nvSpPr>
      <dsp:spPr>
        <a:xfrm rot="5400000">
          <a:off x="-376956" y="381807"/>
          <a:ext cx="2513041" cy="1759129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Definición</a:t>
          </a:r>
          <a:endParaRPr lang="es-CO" sz="1800" b="1" kern="1200" dirty="0"/>
        </a:p>
      </dsp:txBody>
      <dsp:txXfrm rot="-5400000">
        <a:off x="1" y="884416"/>
        <a:ext cx="1759129" cy="753912"/>
      </dsp:txXfrm>
    </dsp:sp>
    <dsp:sp modelId="{0733D25D-2BEA-43F0-A945-F65A3C11A6A8}">
      <dsp:nvSpPr>
        <dsp:cNvPr id="0" name=""/>
        <dsp:cNvSpPr/>
      </dsp:nvSpPr>
      <dsp:spPr>
        <a:xfrm rot="5400000">
          <a:off x="2799130" y="-1035150"/>
          <a:ext cx="1633477" cy="37134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800" b="0" i="0" kern="1200" dirty="0" smtClean="0"/>
            <a:t>Campo de la ciencia que se ocupa de la información y flujo de información en los sistemas biológicos, apoyado en el uso de métodos computacionales en genética y genómica(OED, 2015).</a:t>
          </a:r>
          <a:endParaRPr lang="es-CO" sz="1800" kern="1200" dirty="0"/>
        </a:p>
      </dsp:txBody>
      <dsp:txXfrm rot="-5400000">
        <a:off x="1759130" y="84590"/>
        <a:ext cx="3633738" cy="1473997"/>
      </dsp:txXfrm>
    </dsp:sp>
    <dsp:sp modelId="{30BEECB8-4B06-4FAC-8A73-0601476668D0}">
      <dsp:nvSpPr>
        <dsp:cNvPr id="0" name=""/>
        <dsp:cNvSpPr/>
      </dsp:nvSpPr>
      <dsp:spPr>
        <a:xfrm rot="5400000">
          <a:off x="-376956" y="2611591"/>
          <a:ext cx="2513041" cy="1759129"/>
        </a:xfrm>
        <a:prstGeom prst="chevron">
          <a:avLst/>
        </a:prstGeom>
        <a:gradFill rotWithShape="0">
          <a:gsLst>
            <a:gs pos="0">
              <a:schemeClr val="accent1">
                <a:shade val="50000"/>
                <a:hueOff val="361437"/>
                <a:satOff val="-7560"/>
                <a:lumOff val="42063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361437"/>
                <a:satOff val="-7560"/>
                <a:lumOff val="42063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361437"/>
                <a:satOff val="-7560"/>
                <a:lumOff val="420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Objetivo</a:t>
          </a:r>
          <a:endParaRPr lang="es-CO" sz="1800" b="1" kern="1200" dirty="0"/>
        </a:p>
      </dsp:txBody>
      <dsp:txXfrm rot="-5400000">
        <a:off x="1" y="3114200"/>
        <a:ext cx="1759129" cy="753912"/>
      </dsp:txXfrm>
    </dsp:sp>
    <dsp:sp modelId="{719EEE02-7827-487D-AC4C-BAD5074AB34D}">
      <dsp:nvSpPr>
        <dsp:cNvPr id="0" name=""/>
        <dsp:cNvSpPr/>
      </dsp:nvSpPr>
      <dsp:spPr>
        <a:xfrm rot="5400000">
          <a:off x="2799130" y="1194634"/>
          <a:ext cx="1633477" cy="37134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50000"/>
              <a:hueOff val="361437"/>
              <a:satOff val="-7560"/>
              <a:lumOff val="4206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800" b="0" i="0" kern="1200" dirty="0" smtClean="0"/>
            <a:t>Facilitar el descubrimiento de nuevas ideas biológicas así como crear perspectivas globales a partir de las cuales se puedan discernir principios unificadores en biología (NCBI, 2001).</a:t>
          </a:r>
          <a:endParaRPr lang="es-CO" sz="1800" kern="1200" dirty="0"/>
        </a:p>
      </dsp:txBody>
      <dsp:txXfrm rot="-5400000">
        <a:off x="1759130" y="2314374"/>
        <a:ext cx="3633738" cy="14739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71543-D521-49F2-AEBA-037927C33D76}">
      <dsp:nvSpPr>
        <dsp:cNvPr id="0" name=""/>
        <dsp:cNvSpPr/>
      </dsp:nvSpPr>
      <dsp:spPr>
        <a:xfrm>
          <a:off x="0" y="0"/>
          <a:ext cx="3672998" cy="9558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500" kern="1200" dirty="0" smtClean="0"/>
            <a:t>Desarrollo de hipótesis</a:t>
          </a:r>
          <a:endParaRPr lang="es-CO" sz="2500" kern="1200" dirty="0"/>
        </a:p>
      </dsp:txBody>
      <dsp:txXfrm>
        <a:off x="27995" y="27995"/>
        <a:ext cx="2641580" cy="899843"/>
      </dsp:txXfrm>
    </dsp:sp>
    <dsp:sp modelId="{5CB5DE2C-43BD-4405-9823-14DA5587455B}">
      <dsp:nvSpPr>
        <dsp:cNvPr id="0" name=""/>
        <dsp:cNvSpPr/>
      </dsp:nvSpPr>
      <dsp:spPr>
        <a:xfrm>
          <a:off x="324088" y="1115139"/>
          <a:ext cx="3672998" cy="9558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500" kern="1200" dirty="0" smtClean="0"/>
            <a:t>Diseño experimental</a:t>
          </a:r>
          <a:endParaRPr lang="es-CO" sz="2500" kern="1200" dirty="0"/>
        </a:p>
      </dsp:txBody>
      <dsp:txXfrm>
        <a:off x="352083" y="1143134"/>
        <a:ext cx="2671628" cy="899843"/>
      </dsp:txXfrm>
    </dsp:sp>
    <dsp:sp modelId="{4E4AD7C8-6D7F-46E6-9DDD-89245D2CF1A7}">
      <dsp:nvSpPr>
        <dsp:cNvPr id="0" name=""/>
        <dsp:cNvSpPr/>
      </dsp:nvSpPr>
      <dsp:spPr>
        <a:xfrm>
          <a:off x="648176" y="2230279"/>
          <a:ext cx="3672998" cy="9558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500" kern="1200" dirty="0" smtClean="0"/>
            <a:t>Análisis de resultados</a:t>
          </a:r>
          <a:endParaRPr lang="es-CO" sz="2500" kern="1200" dirty="0"/>
        </a:p>
      </dsp:txBody>
      <dsp:txXfrm>
        <a:off x="676171" y="2258274"/>
        <a:ext cx="2671628" cy="899843"/>
      </dsp:txXfrm>
    </dsp:sp>
    <dsp:sp modelId="{C4872199-CEF5-40B1-ACD8-78391B52FF49}">
      <dsp:nvSpPr>
        <dsp:cNvPr id="0" name=""/>
        <dsp:cNvSpPr/>
      </dsp:nvSpPr>
      <dsp:spPr>
        <a:xfrm>
          <a:off x="3051706" y="724840"/>
          <a:ext cx="621292" cy="62129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2800" kern="1200"/>
        </a:p>
      </dsp:txBody>
      <dsp:txXfrm>
        <a:off x="3191497" y="724840"/>
        <a:ext cx="341710" cy="467522"/>
      </dsp:txXfrm>
    </dsp:sp>
    <dsp:sp modelId="{7E279465-95DA-4201-80DB-CA1840B77580}">
      <dsp:nvSpPr>
        <dsp:cNvPr id="0" name=""/>
        <dsp:cNvSpPr/>
      </dsp:nvSpPr>
      <dsp:spPr>
        <a:xfrm>
          <a:off x="3375794" y="1833608"/>
          <a:ext cx="621292" cy="62129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2800" kern="1200"/>
        </a:p>
      </dsp:txBody>
      <dsp:txXfrm>
        <a:off x="3515585" y="1833608"/>
        <a:ext cx="341710" cy="4675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5619AE-BC9E-4CF2-8819-DC4074D3751B}">
      <dsp:nvSpPr>
        <dsp:cNvPr id="0" name=""/>
        <dsp:cNvSpPr/>
      </dsp:nvSpPr>
      <dsp:spPr>
        <a:xfrm>
          <a:off x="-4477169" y="-450151"/>
          <a:ext cx="5333631" cy="5333631"/>
        </a:xfrm>
        <a:prstGeom prst="blockArc">
          <a:avLst>
            <a:gd name="adj1" fmla="val 18900000"/>
            <a:gd name="adj2" fmla="val 2700000"/>
            <a:gd name="adj3" fmla="val 405"/>
          </a:avLst>
        </a:pr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0DB1E8-1628-4231-A2B3-DB4D535CB218}">
      <dsp:nvSpPr>
        <dsp:cNvPr id="0" name=""/>
        <dsp:cNvSpPr/>
      </dsp:nvSpPr>
      <dsp:spPr>
        <a:xfrm>
          <a:off x="550812" y="632488"/>
          <a:ext cx="2563988" cy="792088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720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kern="1200" dirty="0" smtClean="0"/>
            <a:t>Secuencias </a:t>
          </a:r>
          <a:r>
            <a:rPr lang="es-CO" sz="1500" kern="1200" dirty="0" err="1" smtClean="0"/>
            <a:t>nucleotídicas</a:t>
          </a:r>
          <a:r>
            <a:rPr lang="es-CO" sz="1500" kern="1200" dirty="0" smtClean="0"/>
            <a:t> 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kern="1200" dirty="0" smtClean="0"/>
            <a:t>(A-T-G-C) n=4</a:t>
          </a:r>
          <a:endParaRPr lang="es-CO" sz="1500" kern="1200" dirty="0"/>
        </a:p>
      </dsp:txBody>
      <dsp:txXfrm>
        <a:off x="550812" y="632488"/>
        <a:ext cx="2563988" cy="792088"/>
      </dsp:txXfrm>
    </dsp:sp>
    <dsp:sp modelId="{9486FA5A-D2AE-4C63-8DD2-D010021558D6}">
      <dsp:nvSpPr>
        <dsp:cNvPr id="0" name=""/>
        <dsp:cNvSpPr/>
      </dsp:nvSpPr>
      <dsp:spPr>
        <a:xfrm>
          <a:off x="55757" y="533477"/>
          <a:ext cx="990110" cy="9901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D66E8-9150-4259-B34A-BD8343F5EED1}">
      <dsp:nvSpPr>
        <dsp:cNvPr id="0" name=""/>
        <dsp:cNvSpPr/>
      </dsp:nvSpPr>
      <dsp:spPr>
        <a:xfrm>
          <a:off x="838736" y="1820620"/>
          <a:ext cx="2276064" cy="792088"/>
        </a:xfrm>
        <a:prstGeom prst="rect">
          <a:avLst/>
        </a:prstGeom>
        <a:solidFill>
          <a:schemeClr val="accent1">
            <a:shade val="50000"/>
            <a:hueOff val="240958"/>
            <a:satOff val="-5040"/>
            <a:lumOff val="280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720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kern="1200" dirty="0" smtClean="0"/>
            <a:t>Secuencias </a:t>
          </a:r>
          <a:r>
            <a:rPr lang="es-CO" sz="1500" kern="1200" dirty="0" err="1" smtClean="0"/>
            <a:t>nucleotídicas</a:t>
          </a:r>
          <a:r>
            <a:rPr lang="es-CO" sz="1500" kern="1200" dirty="0" smtClean="0"/>
            <a:t> 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kern="1200" dirty="0" smtClean="0"/>
            <a:t>(A-U-G-C) n=4</a:t>
          </a:r>
          <a:endParaRPr lang="es-CO" sz="1500" kern="1200" dirty="0"/>
        </a:p>
      </dsp:txBody>
      <dsp:txXfrm>
        <a:off x="838736" y="1820620"/>
        <a:ext cx="2276064" cy="792088"/>
      </dsp:txXfrm>
    </dsp:sp>
    <dsp:sp modelId="{7C3EBC01-EC6F-40C8-A5D8-DF4701267C6C}">
      <dsp:nvSpPr>
        <dsp:cNvPr id="0" name=""/>
        <dsp:cNvSpPr/>
      </dsp:nvSpPr>
      <dsp:spPr>
        <a:xfrm>
          <a:off x="343681" y="1721609"/>
          <a:ext cx="990110" cy="9901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240958"/>
              <a:satOff val="-5040"/>
              <a:lumOff val="280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6AE7FF-757D-4A09-A9DA-74627113DC67}">
      <dsp:nvSpPr>
        <dsp:cNvPr id="0" name=""/>
        <dsp:cNvSpPr/>
      </dsp:nvSpPr>
      <dsp:spPr>
        <a:xfrm>
          <a:off x="550812" y="3008752"/>
          <a:ext cx="2563988" cy="792088"/>
        </a:xfrm>
        <a:prstGeom prst="rect">
          <a:avLst/>
        </a:prstGeom>
        <a:solidFill>
          <a:schemeClr val="accent1">
            <a:shade val="50000"/>
            <a:hueOff val="240958"/>
            <a:satOff val="-5040"/>
            <a:lumOff val="280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720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kern="1200" dirty="0" smtClean="0"/>
            <a:t>Secuencias </a:t>
          </a:r>
          <a:r>
            <a:rPr lang="es-CO" sz="1500" kern="1200" dirty="0" err="1" smtClean="0"/>
            <a:t>aminoacídicas</a:t>
          </a:r>
          <a:endParaRPr lang="es-CO" sz="1500" kern="1200" dirty="0" smtClean="0"/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500" kern="1200" dirty="0" smtClean="0"/>
            <a:t>(Leu-</a:t>
          </a:r>
          <a:r>
            <a:rPr lang="es-CO" sz="1500" kern="1200" dirty="0" err="1" smtClean="0"/>
            <a:t>Cys</a:t>
          </a:r>
          <a:r>
            <a:rPr lang="es-CO" sz="1500" kern="1200" dirty="0" smtClean="0"/>
            <a:t>-</a:t>
          </a:r>
          <a:r>
            <a:rPr lang="es-CO" sz="1500" kern="1200" dirty="0" err="1" smtClean="0"/>
            <a:t>Iso</a:t>
          </a:r>
          <a:r>
            <a:rPr lang="es-CO" sz="1500" kern="1200" dirty="0" smtClean="0"/>
            <a:t>-Ala) n=20</a:t>
          </a:r>
          <a:endParaRPr lang="es-CO" sz="1500" kern="1200" dirty="0"/>
        </a:p>
      </dsp:txBody>
      <dsp:txXfrm>
        <a:off x="550812" y="3008752"/>
        <a:ext cx="2563988" cy="792088"/>
      </dsp:txXfrm>
    </dsp:sp>
    <dsp:sp modelId="{8496267C-9B75-4CC9-8015-682736EF254A}">
      <dsp:nvSpPr>
        <dsp:cNvPr id="0" name=""/>
        <dsp:cNvSpPr/>
      </dsp:nvSpPr>
      <dsp:spPr>
        <a:xfrm>
          <a:off x="55757" y="2909741"/>
          <a:ext cx="990110" cy="9901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240958"/>
              <a:satOff val="-5040"/>
              <a:lumOff val="280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71543-D521-49F2-AEBA-037927C33D76}">
      <dsp:nvSpPr>
        <dsp:cNvPr id="0" name=""/>
        <dsp:cNvSpPr/>
      </dsp:nvSpPr>
      <dsp:spPr>
        <a:xfrm>
          <a:off x="0" y="0"/>
          <a:ext cx="3183344" cy="13825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100" kern="1200" dirty="0" smtClean="0"/>
            <a:t>Uso de bases de datos</a:t>
          </a:r>
          <a:endParaRPr lang="es-CO" sz="2100" kern="1200" dirty="0"/>
        </a:p>
      </dsp:txBody>
      <dsp:txXfrm>
        <a:off x="40494" y="40494"/>
        <a:ext cx="1691460" cy="1301565"/>
      </dsp:txXfrm>
    </dsp:sp>
    <dsp:sp modelId="{5CB5DE2C-43BD-4405-9823-14DA5587455B}">
      <dsp:nvSpPr>
        <dsp:cNvPr id="0" name=""/>
        <dsp:cNvSpPr/>
      </dsp:nvSpPr>
      <dsp:spPr>
        <a:xfrm>
          <a:off x="280883" y="1612979"/>
          <a:ext cx="3183344" cy="13825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100" kern="1200" dirty="0" smtClean="0"/>
            <a:t>Herramientas de comparación de secuencias</a:t>
          </a:r>
          <a:endParaRPr lang="es-CO" sz="2100" kern="1200" dirty="0"/>
        </a:p>
      </dsp:txBody>
      <dsp:txXfrm>
        <a:off x="321377" y="1653473"/>
        <a:ext cx="1922813" cy="1301565"/>
      </dsp:txXfrm>
    </dsp:sp>
    <dsp:sp modelId="{4E4AD7C8-6D7F-46E6-9DDD-89245D2CF1A7}">
      <dsp:nvSpPr>
        <dsp:cNvPr id="0" name=""/>
        <dsp:cNvSpPr/>
      </dsp:nvSpPr>
      <dsp:spPr>
        <a:xfrm>
          <a:off x="561766" y="3225958"/>
          <a:ext cx="3183344" cy="13825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100" kern="1200" dirty="0" smtClean="0"/>
            <a:t>Búsqueda de propiedades en una secuencia</a:t>
          </a:r>
          <a:endParaRPr lang="es-CO" sz="2100" kern="1200" dirty="0"/>
        </a:p>
      </dsp:txBody>
      <dsp:txXfrm>
        <a:off x="602260" y="3266452"/>
        <a:ext cx="1922813" cy="1301565"/>
      </dsp:txXfrm>
    </dsp:sp>
    <dsp:sp modelId="{C4872199-CEF5-40B1-ACD8-78391B52FF49}">
      <dsp:nvSpPr>
        <dsp:cNvPr id="0" name=""/>
        <dsp:cNvSpPr/>
      </dsp:nvSpPr>
      <dsp:spPr>
        <a:xfrm>
          <a:off x="2284684" y="1048436"/>
          <a:ext cx="898659" cy="89865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3600" kern="1200" dirty="0"/>
        </a:p>
      </dsp:txBody>
      <dsp:txXfrm>
        <a:off x="2486882" y="1048436"/>
        <a:ext cx="494263" cy="676241"/>
      </dsp:txXfrm>
    </dsp:sp>
    <dsp:sp modelId="{7E279465-95DA-4201-80DB-CA1840B77580}">
      <dsp:nvSpPr>
        <dsp:cNvPr id="0" name=""/>
        <dsp:cNvSpPr/>
      </dsp:nvSpPr>
      <dsp:spPr>
        <a:xfrm>
          <a:off x="2565567" y="2652198"/>
          <a:ext cx="898659" cy="89865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3600" kern="1200" dirty="0"/>
        </a:p>
      </dsp:txBody>
      <dsp:txXfrm>
        <a:off x="2767765" y="2652198"/>
        <a:ext cx="494263" cy="6762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5E34E5-B135-496B-A3B2-F5E37B651977}">
      <dsp:nvSpPr>
        <dsp:cNvPr id="0" name=""/>
        <dsp:cNvSpPr/>
      </dsp:nvSpPr>
      <dsp:spPr>
        <a:xfrm>
          <a:off x="0" y="288031"/>
          <a:ext cx="2304256" cy="11521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800" kern="1200" dirty="0" smtClean="0"/>
            <a:t>Caso de estudio</a:t>
          </a:r>
          <a:endParaRPr lang="es-CO" sz="2800" kern="1200" dirty="0"/>
        </a:p>
      </dsp:txBody>
      <dsp:txXfrm>
        <a:off x="33745" y="321776"/>
        <a:ext cx="2236766" cy="1084638"/>
      </dsp:txXfrm>
    </dsp:sp>
    <dsp:sp modelId="{139523BD-086D-42EE-B54D-957C65FDD810}">
      <dsp:nvSpPr>
        <dsp:cNvPr id="0" name=""/>
        <dsp:cNvSpPr/>
      </dsp:nvSpPr>
      <dsp:spPr>
        <a:xfrm>
          <a:off x="230425" y="1440160"/>
          <a:ext cx="230425" cy="86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4096"/>
              </a:lnTo>
              <a:lnTo>
                <a:pt x="230425" y="8640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89F8B9-763D-4E95-B24E-3CF641864FFF}">
      <dsp:nvSpPr>
        <dsp:cNvPr id="0" name=""/>
        <dsp:cNvSpPr/>
      </dsp:nvSpPr>
      <dsp:spPr>
        <a:xfrm>
          <a:off x="460851" y="1728192"/>
          <a:ext cx="1843404" cy="11521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/>
            <a:t>Tengo una secuencia </a:t>
          </a:r>
          <a:r>
            <a:rPr lang="es-CO" sz="1600" kern="1200" dirty="0" err="1" smtClean="0"/>
            <a:t>aminoacídica</a:t>
          </a:r>
          <a:r>
            <a:rPr lang="es-CO" sz="1600" kern="1200" dirty="0" smtClean="0"/>
            <a:t> de un gen XX</a:t>
          </a:r>
          <a:endParaRPr lang="es-CO" sz="1600" kern="1200" dirty="0"/>
        </a:p>
      </dsp:txBody>
      <dsp:txXfrm>
        <a:off x="494596" y="1761937"/>
        <a:ext cx="1775914" cy="1084638"/>
      </dsp:txXfrm>
    </dsp:sp>
    <dsp:sp modelId="{7E921D11-FBDE-4DD8-815C-2A4D0F44CC12}">
      <dsp:nvSpPr>
        <dsp:cNvPr id="0" name=""/>
        <dsp:cNvSpPr/>
      </dsp:nvSpPr>
      <dsp:spPr>
        <a:xfrm>
          <a:off x="230425" y="1440160"/>
          <a:ext cx="230425" cy="23042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4255"/>
              </a:lnTo>
              <a:lnTo>
                <a:pt x="230425" y="23042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A693B5-E4EA-4FE8-B1BA-83EC919E1E36}">
      <dsp:nvSpPr>
        <dsp:cNvPr id="0" name=""/>
        <dsp:cNvSpPr/>
      </dsp:nvSpPr>
      <dsp:spPr>
        <a:xfrm>
          <a:off x="460851" y="3168351"/>
          <a:ext cx="1843404" cy="11521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/>
            <a:t>¿Cómo puedo determinar la identidad del gen o similitud con otros ? </a:t>
          </a:r>
          <a:endParaRPr lang="es-CO" sz="1600" kern="1200" dirty="0"/>
        </a:p>
      </dsp:txBody>
      <dsp:txXfrm>
        <a:off x="494596" y="3202096"/>
        <a:ext cx="1775914" cy="10846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5E34E5-B135-496B-A3B2-F5E37B651977}">
      <dsp:nvSpPr>
        <dsp:cNvPr id="0" name=""/>
        <dsp:cNvSpPr/>
      </dsp:nvSpPr>
      <dsp:spPr>
        <a:xfrm>
          <a:off x="0" y="288031"/>
          <a:ext cx="2304256" cy="11521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2800" kern="1200" dirty="0" smtClean="0"/>
            <a:t>Caso de estudio</a:t>
          </a:r>
          <a:endParaRPr lang="es-CO" sz="2800" kern="1200" dirty="0"/>
        </a:p>
      </dsp:txBody>
      <dsp:txXfrm>
        <a:off x="33745" y="321776"/>
        <a:ext cx="2236766" cy="1084638"/>
      </dsp:txXfrm>
    </dsp:sp>
    <dsp:sp modelId="{139523BD-086D-42EE-B54D-957C65FDD810}">
      <dsp:nvSpPr>
        <dsp:cNvPr id="0" name=""/>
        <dsp:cNvSpPr/>
      </dsp:nvSpPr>
      <dsp:spPr>
        <a:xfrm>
          <a:off x="230425" y="1440160"/>
          <a:ext cx="230425" cy="86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4096"/>
              </a:lnTo>
              <a:lnTo>
                <a:pt x="230425" y="8640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89F8B9-763D-4E95-B24E-3CF641864FFF}">
      <dsp:nvSpPr>
        <dsp:cNvPr id="0" name=""/>
        <dsp:cNvSpPr/>
      </dsp:nvSpPr>
      <dsp:spPr>
        <a:xfrm>
          <a:off x="460851" y="1728192"/>
          <a:ext cx="1843404" cy="11521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smtClean="0"/>
            <a:t>Tengo una secuencia </a:t>
          </a:r>
          <a:r>
            <a:rPr lang="es-CO" sz="1800" kern="1200" dirty="0" err="1" smtClean="0"/>
            <a:t>aminoacídica</a:t>
          </a:r>
          <a:r>
            <a:rPr lang="es-CO" sz="1800" kern="1200" dirty="0" smtClean="0"/>
            <a:t> de una proteína </a:t>
          </a:r>
          <a:endParaRPr lang="es-CO" sz="1800" kern="1200" dirty="0"/>
        </a:p>
      </dsp:txBody>
      <dsp:txXfrm>
        <a:off x="494596" y="1761937"/>
        <a:ext cx="1775914" cy="1084638"/>
      </dsp:txXfrm>
    </dsp:sp>
    <dsp:sp modelId="{7E921D11-FBDE-4DD8-815C-2A4D0F44CC12}">
      <dsp:nvSpPr>
        <dsp:cNvPr id="0" name=""/>
        <dsp:cNvSpPr/>
      </dsp:nvSpPr>
      <dsp:spPr>
        <a:xfrm>
          <a:off x="230425" y="1440160"/>
          <a:ext cx="230425" cy="23042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4255"/>
              </a:lnTo>
              <a:lnTo>
                <a:pt x="230425" y="23042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A693B5-E4EA-4FE8-B1BA-83EC919E1E36}">
      <dsp:nvSpPr>
        <dsp:cNvPr id="0" name=""/>
        <dsp:cNvSpPr/>
      </dsp:nvSpPr>
      <dsp:spPr>
        <a:xfrm>
          <a:off x="460851" y="3168351"/>
          <a:ext cx="1843404" cy="11521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kern="1200" dirty="0" smtClean="0"/>
            <a:t>¿Cómo puedo determinar la identidad de la proteína? </a:t>
          </a:r>
          <a:endParaRPr lang="es-CO" sz="1800" kern="1200" dirty="0"/>
        </a:p>
      </dsp:txBody>
      <dsp:txXfrm>
        <a:off x="494596" y="3202096"/>
        <a:ext cx="1775914" cy="1084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52673-68A3-4B70-AF0C-6BA6A132296D}" type="datetimeFigureOut">
              <a:rPr lang="es-CO" smtClean="0"/>
              <a:t>03/08/2016</a:t>
            </a:fld>
            <a:endParaRPr lang="es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AFF94-1A44-48A4-97D0-8656872A34F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516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Hablar</a:t>
            </a:r>
            <a:r>
              <a:rPr lang="es-CO" baseline="0" dirty="0" smtClean="0"/>
              <a:t> del desarrollo de bioinformática primero como herramienta y ahora como área interdisciplinaria.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FF94-1A44-48A4-97D0-8656872A34F0}" type="slidenum">
              <a:rPr lang="es-CO" smtClean="0"/>
              <a:t>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72874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FF94-1A44-48A4-97D0-8656872A34F0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8777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Aplicación real</a:t>
            </a:r>
            <a:r>
              <a:rPr lang="es-CO" baseline="0" dirty="0" smtClean="0"/>
              <a:t> de la bioinformática comprendida como la fusión de las 3 áreas anteriores. </a:t>
            </a:r>
          </a:p>
          <a:p>
            <a:endParaRPr lang="es-CO" baseline="0" dirty="0" smtClean="0"/>
          </a:p>
          <a:p>
            <a:r>
              <a:rPr lang="es-CO" baseline="0" dirty="0" smtClean="0"/>
              <a:t>Imagen 1: Hablar de la idea de hacer ciencia como una herramienta para predecir hechos sobre la sociedad o ayudar a resolver problemáticas desde un enfoque biológico, bioquímico, etc.</a:t>
            </a:r>
          </a:p>
          <a:p>
            <a:r>
              <a:rPr lang="es-CO" baseline="0" dirty="0" smtClean="0"/>
              <a:t>Imagen 2: Hablar de como se toma una parte de la sociedad (que trate de representar la realidad) para responder hipótesis.</a:t>
            </a:r>
          </a:p>
          <a:p>
            <a:r>
              <a:rPr lang="es-CO" baseline="0" dirty="0" smtClean="0"/>
              <a:t>Imagen 3: Desarrollo experimental y ejecución de los mismos.</a:t>
            </a:r>
          </a:p>
          <a:p>
            <a:r>
              <a:rPr lang="es-CO" baseline="0" dirty="0" smtClean="0"/>
              <a:t>Imagen 4 y 5: obtener resultados</a:t>
            </a:r>
          </a:p>
          <a:p>
            <a:r>
              <a:rPr lang="es-CO" baseline="0" dirty="0" smtClean="0"/>
              <a:t>Imagen 6: Confrontar resultados contra bases datos</a:t>
            </a:r>
          </a:p>
          <a:p>
            <a:r>
              <a:rPr lang="es-CO" baseline="0" dirty="0" smtClean="0"/>
              <a:t>Imagen 7 y 8: Uso de algoritmos y programas para comparar y concluir.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FF94-1A44-48A4-97D0-8656872A34F0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7894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Hablar de lo abarcado en los prácticos, enfocándose</a:t>
            </a:r>
            <a:r>
              <a:rPr lang="es-CO" baseline="0" dirty="0" smtClean="0"/>
              <a:t> en los últimos 2 (DNA y proteínas) y su potencial aplicación.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FF94-1A44-48A4-97D0-8656872A34F0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7894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Repaso</a:t>
            </a:r>
            <a:r>
              <a:rPr lang="es-CO" baseline="0" dirty="0" smtClean="0"/>
              <a:t> del dogma central de la biología, concibiendo una perspectiva de cada elemento del dogma como información y su modo de representación dentro del flujo (esto es para introducir en conceptos </a:t>
            </a:r>
            <a:r>
              <a:rPr lang="es-CO" baseline="0" dirty="0" err="1" smtClean="0"/>
              <a:t>bioinformáticos</a:t>
            </a:r>
            <a:r>
              <a:rPr lang="es-CO" baseline="0" dirty="0" smtClean="0"/>
              <a:t>)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FF94-1A44-48A4-97D0-8656872A34F0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71423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Aquí</a:t>
            </a:r>
            <a:r>
              <a:rPr lang="es-CO" baseline="0" dirty="0" smtClean="0"/>
              <a:t> se empieza a introducir en el tema del práctico que esta dado por los 3 </a:t>
            </a:r>
            <a:r>
              <a:rPr lang="es-CO" baseline="0" dirty="0" err="1" smtClean="0"/>
              <a:t>items</a:t>
            </a:r>
            <a:r>
              <a:rPr lang="es-CO" baseline="0" dirty="0" smtClean="0"/>
              <a:t> descritos en el SmartArt.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FF94-1A44-48A4-97D0-8656872A34F0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7894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1er ítem a</a:t>
            </a:r>
            <a:r>
              <a:rPr lang="es-CO" baseline="0" dirty="0" smtClean="0"/>
              <a:t> desarrolla idea de bases de datos como registro bibliográfico de actividad científica y como es indispensable el uso de estas para saber que ideas se han desarrollado, no caer en plagio de ideas y encontrar información que soporte nuestras hipótesis o no. Resaltar importancia de publicar en ciencia como forma de aportar a la comunidad científica y participar activamente de esta.</a:t>
            </a:r>
          </a:p>
          <a:p>
            <a:endParaRPr lang="es-CO" baseline="0" dirty="0" smtClean="0"/>
          </a:p>
          <a:p>
            <a:r>
              <a:rPr lang="es-CO" baseline="0" dirty="0" smtClean="0"/>
              <a:t>Desarrollar ideas en torno al uso de </a:t>
            </a:r>
            <a:r>
              <a:rPr lang="es-CO" baseline="0" dirty="0" err="1" smtClean="0"/>
              <a:t>PubMed</a:t>
            </a:r>
            <a:r>
              <a:rPr lang="es-CO" baseline="0" dirty="0" smtClean="0"/>
              <a:t> como parte de los recursos de la NCBI y con eso darle paso a lo que viene.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FF94-1A44-48A4-97D0-8656872A34F0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1652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Que es la NCBI</a:t>
            </a:r>
            <a:r>
              <a:rPr lang="es-CO" baseline="0" dirty="0" smtClean="0"/>
              <a:t> entendida como un repositorio de información en biología molecular y que contiene muchas herramientas.</a:t>
            </a:r>
          </a:p>
          <a:p>
            <a:endParaRPr lang="es-CO" baseline="0" dirty="0" smtClean="0"/>
          </a:p>
          <a:p>
            <a:r>
              <a:rPr lang="es-CO" baseline="0" dirty="0" smtClean="0"/>
              <a:t>Hablar de </a:t>
            </a:r>
            <a:r>
              <a:rPr lang="es-CO" baseline="0" dirty="0" err="1" smtClean="0"/>
              <a:t>PubMed</a:t>
            </a:r>
            <a:r>
              <a:rPr lang="es-CO" baseline="0" dirty="0" smtClean="0"/>
              <a:t> como índice de artículos científicos (mencionado en la diapositiva anterior), </a:t>
            </a:r>
            <a:r>
              <a:rPr lang="es-CO" baseline="0" dirty="0" err="1" smtClean="0"/>
              <a:t>GenBank</a:t>
            </a:r>
            <a:r>
              <a:rPr lang="es-CO" baseline="0" dirty="0" smtClean="0"/>
              <a:t> como índice de secuencias genómicas, </a:t>
            </a:r>
            <a:r>
              <a:rPr lang="es-CO" baseline="0" dirty="0" err="1" smtClean="0"/>
              <a:t>etc</a:t>
            </a:r>
            <a:endParaRPr lang="es-CO" baseline="0" dirty="0" smtClean="0"/>
          </a:p>
          <a:p>
            <a:endParaRPr lang="es-CO" baseline="0" dirty="0" smtClean="0"/>
          </a:p>
          <a:p>
            <a:r>
              <a:rPr lang="es-CO" baseline="0" dirty="0" smtClean="0"/>
              <a:t>También hablar de que existen una serie de herramientas bioinformáticas para análisis de secuencias.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FF94-1A44-48A4-97D0-8656872A34F0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8189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FF94-1A44-48A4-97D0-8656872A34F0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1286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Explicar</a:t>
            </a:r>
            <a:r>
              <a:rPr lang="es-CO" baseline="0" dirty="0" smtClean="0"/>
              <a:t> la interpretación de cada uno de esos parámetros.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AFF94-1A44-48A4-97D0-8656872A34F0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7709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C7BF7-E3F8-401B-A6EA-A1F5035D3511}" type="datetime1">
              <a:rPr lang="es-CO" smtClean="0"/>
              <a:t>03/08/2016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657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F46E8-CBE0-40DC-8F68-52D7814D4B67}" type="datetime1">
              <a:rPr lang="es-CO" smtClean="0"/>
              <a:t>03/08/2016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14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CFAA4-F9FA-4625-A7C9-D3283A5561FC}" type="datetime1">
              <a:rPr lang="es-CO" smtClean="0"/>
              <a:t>03/08/2016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7978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9A794-AB23-42BE-9B9F-77E3C2BAA2E1}" type="datetime1">
              <a:rPr lang="es-CO" smtClean="0"/>
              <a:t>03/08/2016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2587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B3D11-8C1D-4CD6-AC84-19EB7D0E2C2B}" type="datetime1">
              <a:rPr lang="es-CO" smtClean="0"/>
              <a:t>03/08/2016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94324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26CC-FAAD-4BC7-AB23-A281AB5F78DA}" type="datetime1">
              <a:rPr lang="es-CO" smtClean="0"/>
              <a:t>03/08/2016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0082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FCF5-4748-4FA2-9177-8C6A23F1C581}" type="datetime1">
              <a:rPr lang="es-CO" smtClean="0"/>
              <a:t>03/08/2016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7298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A7DE8-8D68-4D33-A63F-D9B78594DB1D}" type="datetime1">
              <a:rPr lang="es-CO" smtClean="0"/>
              <a:t>03/08/2016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7258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69A4-7CCA-46E5-8BBA-E7B87BFFEAE0}" type="datetime1">
              <a:rPr lang="es-CO" smtClean="0"/>
              <a:t>03/08/2016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5676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8388-23BA-4860-8783-AE86C5FA915C}" type="datetime1">
              <a:rPr lang="es-CO" smtClean="0"/>
              <a:t>03/08/2016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7327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DC78D-9BCA-4176-9E5C-4D7FB2C646C1}" type="datetime1">
              <a:rPr lang="es-CO" smtClean="0"/>
              <a:t>03/08/2016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148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33F6A-63AB-4501-93CA-D2592055D40F}" type="datetime1">
              <a:rPr lang="es-CO" smtClean="0"/>
              <a:t>03/08/2016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4E2A1-E40A-4CBC-A09F-5194EBD75BF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3149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1844824"/>
            <a:ext cx="7772400" cy="2115666"/>
          </a:xfrm>
        </p:spPr>
        <p:txBody>
          <a:bodyPr>
            <a:normAutofit/>
          </a:bodyPr>
          <a:lstStyle/>
          <a:p>
            <a:r>
              <a:rPr lang="es-CO" dirty="0" smtClean="0"/>
              <a:t>Introducción a la Bioinformática</a:t>
            </a:r>
            <a:br>
              <a:rPr lang="es-CO" dirty="0" smtClean="0"/>
            </a:br>
            <a:r>
              <a:rPr lang="es-CO" dirty="0" smtClean="0"/>
              <a:t>BIO 267</a:t>
            </a:r>
            <a:br>
              <a:rPr lang="es-CO" dirty="0" smtClean="0"/>
            </a:br>
            <a:r>
              <a:rPr lang="es-CO" dirty="0" smtClean="0"/>
              <a:t>	</a:t>
            </a:r>
            <a:endParaRPr lang="es-C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 dirty="0"/>
          </a:p>
          <a:p>
            <a:r>
              <a:rPr lang="es-CO" dirty="0" smtClean="0"/>
              <a:t>Jessica Liliana Campo Giraldo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7208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CO" b="1" dirty="0" smtClean="0"/>
              <a:t>Obteniendo secuencia </a:t>
            </a:r>
            <a:r>
              <a:rPr lang="es-CO" b="1" dirty="0" err="1" smtClean="0"/>
              <a:t>nucleotídica</a:t>
            </a:r>
            <a:endParaRPr lang="es-C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224844"/>
            <a:ext cx="6480720" cy="7639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CO" sz="2400" dirty="0" smtClean="0"/>
              <a:t>http://www.ncbi.nlm.nih.gov/nuccore</a:t>
            </a:r>
            <a:endParaRPr lang="es-CO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10</a:t>
            </a:fld>
            <a:endParaRPr lang="es-CO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" t="10965" r="28735" b="14693"/>
          <a:stretch/>
        </p:blipFill>
        <p:spPr bwMode="auto">
          <a:xfrm>
            <a:off x="827584" y="1844824"/>
            <a:ext cx="7644436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2411760" y="5661248"/>
            <a:ext cx="5328592" cy="100811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425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Secuencia </a:t>
            </a:r>
            <a:r>
              <a:rPr lang="es-CO" b="1" dirty="0" err="1" smtClean="0"/>
              <a:t>nucleotídica</a:t>
            </a:r>
            <a:endParaRPr lang="es-C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11</a:t>
            </a:fld>
            <a:endParaRPr lang="es-CO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" t="12719" r="31941" b="10527"/>
          <a:stretch/>
        </p:blipFill>
        <p:spPr bwMode="auto">
          <a:xfrm>
            <a:off x="240632" y="1556793"/>
            <a:ext cx="8147792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83768" y="194819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Formato</a:t>
            </a:r>
            <a:endParaRPr lang="es-CO" b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55576" y="2132856"/>
            <a:ext cx="172819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52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Formato FASTA</a:t>
            </a:r>
            <a:endParaRPr lang="es-C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12</a:t>
            </a:fld>
            <a:endParaRPr lang="es-CO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" t="13158" r="49549" b="14693"/>
          <a:stretch/>
        </p:blipFill>
        <p:spPr bwMode="auto">
          <a:xfrm>
            <a:off x="683568" y="1268760"/>
            <a:ext cx="7286944" cy="5588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84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O" b="1" dirty="0" smtClean="0"/>
              <a:t>Herramientas de comparación:</a:t>
            </a:r>
            <a:br>
              <a:rPr lang="es-CO" b="1" dirty="0" smtClean="0"/>
            </a:br>
            <a:r>
              <a:rPr lang="es-CO" b="1" dirty="0" smtClean="0"/>
              <a:t>BLAST n y BLAST p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40844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14</a:t>
            </a:fld>
            <a:endParaRPr lang="es-CO"/>
          </a:p>
        </p:txBody>
      </p:sp>
      <p:grpSp>
        <p:nvGrpSpPr>
          <p:cNvPr id="6" name="Group 5"/>
          <p:cNvGrpSpPr/>
          <p:nvPr/>
        </p:nvGrpSpPr>
        <p:grpSpPr>
          <a:xfrm>
            <a:off x="3859904" y="10362"/>
            <a:ext cx="5285548" cy="6898722"/>
            <a:chOff x="-7694" y="0"/>
            <a:chExt cx="5285548" cy="6898722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03" r="64014" b="16448"/>
            <a:stretch/>
          </p:blipFill>
          <p:spPr bwMode="auto">
            <a:xfrm>
              <a:off x="0" y="0"/>
              <a:ext cx="5277854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51520" y="1844824"/>
              <a:ext cx="2555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b="1" dirty="0" smtClean="0"/>
                <a:t>Ingreso de secuencia</a:t>
              </a:r>
              <a:endParaRPr lang="es-CO" b="1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8946" y="3429000"/>
              <a:ext cx="5112568" cy="1584176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390" y="5733256"/>
              <a:ext cx="5112568" cy="504056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-7694" y="6394666"/>
              <a:ext cx="1195318" cy="504056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aphicFrame>
        <p:nvGraphicFramePr>
          <p:cNvPr id="1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7560033"/>
              </p:ext>
            </p:extLst>
          </p:nvPr>
        </p:nvGraphicFramePr>
        <p:xfrm>
          <a:off x="755576" y="1639162"/>
          <a:ext cx="2304256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11560" y="620688"/>
            <a:ext cx="2839490" cy="1143000"/>
          </a:xfrm>
        </p:spPr>
        <p:txBody>
          <a:bodyPr>
            <a:normAutofit/>
          </a:bodyPr>
          <a:lstStyle/>
          <a:p>
            <a:r>
              <a:rPr lang="es-CO" b="1" dirty="0" smtClean="0"/>
              <a:t>BLAST n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201287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499" y="-99392"/>
            <a:ext cx="8229600" cy="1143000"/>
          </a:xfrm>
        </p:spPr>
        <p:txBody>
          <a:bodyPr/>
          <a:lstStyle/>
          <a:p>
            <a:r>
              <a:rPr lang="es-CO" b="1" dirty="0" smtClean="0"/>
              <a:t>Resultados</a:t>
            </a:r>
            <a:endParaRPr lang="es-C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064" y="5373216"/>
            <a:ext cx="1661356" cy="1152128"/>
          </a:xfrm>
        </p:spPr>
        <p:txBody>
          <a:bodyPr>
            <a:noAutofit/>
          </a:bodyPr>
          <a:lstStyle/>
          <a:p>
            <a:r>
              <a:rPr lang="es-CO" sz="1600" dirty="0" smtClean="0"/>
              <a:t>Colores</a:t>
            </a:r>
          </a:p>
          <a:p>
            <a:r>
              <a:rPr lang="es-CO" sz="1600" dirty="0" smtClean="0"/>
              <a:t>E-</a:t>
            </a:r>
            <a:r>
              <a:rPr lang="es-CO" sz="1600" dirty="0" err="1" smtClean="0"/>
              <a:t>value</a:t>
            </a:r>
            <a:endParaRPr lang="es-CO" sz="1600" dirty="0" smtClean="0"/>
          </a:p>
          <a:p>
            <a:r>
              <a:rPr lang="es-CO" sz="1600" dirty="0" smtClean="0"/>
              <a:t>%identidad</a:t>
            </a:r>
          </a:p>
          <a:p>
            <a:r>
              <a:rPr lang="es-CO" sz="1600" dirty="0" smtClean="0"/>
              <a:t>%Cobertura</a:t>
            </a:r>
            <a:endParaRPr lang="es-CO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15</a:t>
            </a:fld>
            <a:endParaRPr lang="es-CO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4" r="32319" b="58881"/>
          <a:stretch/>
        </p:blipFill>
        <p:spPr bwMode="auto">
          <a:xfrm>
            <a:off x="251520" y="871097"/>
            <a:ext cx="8086018" cy="2003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9" t="21454" r="32246" b="15515"/>
          <a:stretch/>
        </p:blipFill>
        <p:spPr bwMode="auto">
          <a:xfrm>
            <a:off x="-1" y="2708920"/>
            <a:ext cx="4532803" cy="4055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029687" y="3254266"/>
            <a:ext cx="5024375" cy="1876928"/>
            <a:chOff x="4294529" y="4042609"/>
            <a:chExt cx="5024375" cy="1876928"/>
          </a:xfrm>
        </p:grpSpPr>
        <p:pic>
          <p:nvPicPr>
            <p:cNvPr id="12294" name="Picture 6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3" t="12116" r="70677" b="62226"/>
            <a:stretch/>
          </p:blipFill>
          <p:spPr bwMode="auto">
            <a:xfrm>
              <a:off x="4294529" y="4042609"/>
              <a:ext cx="2586664" cy="1876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70" t="17360" r="3230" b="62375"/>
            <a:stretch/>
          </p:blipFill>
          <p:spPr bwMode="auto">
            <a:xfrm>
              <a:off x="6732240" y="4437113"/>
              <a:ext cx="2586664" cy="1482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801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16</a:t>
            </a:fld>
            <a:endParaRPr lang="es-CO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4679287"/>
              </p:ext>
            </p:extLst>
          </p:nvPr>
        </p:nvGraphicFramePr>
        <p:xfrm>
          <a:off x="251520" y="1763688"/>
          <a:ext cx="2304256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56836" y="620688"/>
            <a:ext cx="283949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 smtClean="0"/>
              <a:t>BLAST p</a:t>
            </a:r>
            <a:endParaRPr lang="es-CO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2699792" y="476672"/>
            <a:ext cx="6299611" cy="5630779"/>
            <a:chOff x="2699792" y="476672"/>
            <a:chExt cx="6299611" cy="5630779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42" r="54997" b="11184"/>
            <a:stretch/>
          </p:blipFill>
          <p:spPr bwMode="auto">
            <a:xfrm>
              <a:off x="2699792" y="476672"/>
              <a:ext cx="5855368" cy="5630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444208" y="2276872"/>
              <a:ext cx="2555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b="1" dirty="0" smtClean="0"/>
                <a:t>Ingreso de secuencia</a:t>
              </a:r>
              <a:endParaRPr lang="es-CO" b="1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724980" y="3140968"/>
              <a:ext cx="5112568" cy="1368152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726287" y="4503966"/>
              <a:ext cx="5112568" cy="504056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357931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b="1" dirty="0" smtClean="0"/>
              <a:t>Propiedades de las proteínas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427803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b="1" dirty="0" smtClean="0"/>
              <a:t>Base de datos con información sobre proteínas </a:t>
            </a:r>
            <a:endParaRPr lang="es-CO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18</a:t>
            </a:fld>
            <a:endParaRPr lang="es-CO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42" r="1980" b="41448"/>
          <a:stretch/>
        </p:blipFill>
        <p:spPr bwMode="auto">
          <a:xfrm>
            <a:off x="-50522" y="2276872"/>
            <a:ext cx="9144000" cy="363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45232" y="1412776"/>
            <a:ext cx="7715200" cy="94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 smtClean="0"/>
              <a:t>http://www.uniprot.org/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306976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Copiar código </a:t>
            </a:r>
            <a:r>
              <a:rPr lang="es-CO" b="1" dirty="0" err="1" smtClean="0"/>
              <a:t>UniProt</a:t>
            </a:r>
            <a:endParaRPr lang="es-C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19</a:t>
            </a:fld>
            <a:endParaRPr lang="es-CO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" t="26097" r="32681" b="17982"/>
          <a:stretch/>
        </p:blipFill>
        <p:spPr bwMode="auto">
          <a:xfrm>
            <a:off x="395536" y="1628800"/>
            <a:ext cx="8630653" cy="4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593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" t="20238" r="28383" b="9326"/>
          <a:stretch/>
        </p:blipFill>
        <p:spPr bwMode="auto">
          <a:xfrm>
            <a:off x="5652120" y="2708920"/>
            <a:ext cx="3275856" cy="2658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Bioinformática</a:t>
            </a:r>
            <a:endParaRPr lang="es-CO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1653541"/>
              </p:ext>
            </p:extLst>
          </p:nvPr>
        </p:nvGraphicFramePr>
        <p:xfrm>
          <a:off x="215007" y="1772816"/>
          <a:ext cx="5472608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5680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20</a:t>
            </a:fld>
            <a:endParaRPr lang="es-CO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b="1" dirty="0" smtClean="0"/>
              <a:t>Base de datos con información sobre proteínas</a:t>
            </a:r>
            <a:endParaRPr lang="es-CO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5232" y="1412776"/>
            <a:ext cx="7715200" cy="94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 smtClean="0"/>
              <a:t>http://www.expasy.org/</a:t>
            </a:r>
            <a:endParaRPr lang="es-CO" sz="3600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" t="11587" r="21296" b="54813"/>
          <a:stretch/>
        </p:blipFill>
        <p:spPr bwMode="auto">
          <a:xfrm>
            <a:off x="0" y="2564904"/>
            <a:ext cx="9144000" cy="2725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983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730" y="202630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es-CO" b="1" dirty="0" smtClean="0"/>
              <a:t>Peso molecular y propiedades fisicoquímicas</a:t>
            </a:r>
            <a:endParaRPr lang="es-CO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21</a:t>
            </a:fld>
            <a:endParaRPr lang="es-CO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5" r="64244" b="28728"/>
          <a:stretch/>
        </p:blipFill>
        <p:spPr bwMode="auto">
          <a:xfrm>
            <a:off x="3851920" y="1268760"/>
            <a:ext cx="4652211" cy="4411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2420888"/>
            <a:ext cx="3682752" cy="3705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CO" sz="2000" dirty="0" smtClean="0"/>
              <a:t>Ruta: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sz="2000" dirty="0" smtClean="0"/>
              <a:t>Página inicio </a:t>
            </a:r>
            <a:r>
              <a:rPr lang="es-CO" sz="2000" dirty="0" err="1" smtClean="0"/>
              <a:t>ExPASy</a:t>
            </a:r>
            <a:endParaRPr lang="es-CO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s-CO" sz="2000" dirty="0" err="1" smtClean="0"/>
              <a:t>Resources</a:t>
            </a:r>
            <a:r>
              <a:rPr lang="es-CO" sz="2000" dirty="0" smtClean="0"/>
              <a:t> A..Z</a:t>
            </a:r>
          </a:p>
          <a:p>
            <a:pPr marL="0" indent="0">
              <a:buNone/>
            </a:pPr>
            <a:r>
              <a:rPr lang="es-CO" sz="2000" dirty="0"/>
              <a:t> </a:t>
            </a:r>
            <a:r>
              <a:rPr lang="es-CO" sz="2000" dirty="0" smtClean="0"/>
              <a:t>       Compute </a:t>
            </a:r>
            <a:r>
              <a:rPr lang="es-CO" sz="2000" dirty="0" err="1" smtClean="0"/>
              <a:t>ProtParam</a:t>
            </a:r>
            <a:r>
              <a:rPr lang="es-CO" sz="2000" dirty="0" smtClean="0"/>
              <a:t> </a:t>
            </a:r>
            <a:r>
              <a:rPr lang="es-CO" sz="2000" dirty="0" err="1" smtClean="0"/>
              <a:t>tool</a:t>
            </a:r>
            <a:endParaRPr lang="es-CO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446530" y="4350713"/>
            <a:ext cx="255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Ingreso código </a:t>
            </a:r>
            <a:r>
              <a:rPr lang="es-CO" b="1" dirty="0" err="1" smtClean="0"/>
              <a:t>Uniprot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427497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81608"/>
            <a:ext cx="8229600" cy="1143000"/>
          </a:xfrm>
        </p:spPr>
        <p:txBody>
          <a:bodyPr/>
          <a:lstStyle/>
          <a:p>
            <a:r>
              <a:rPr lang="es-CO" b="1" dirty="0" smtClean="0"/>
              <a:t>Punto isoeléctrico</a:t>
            </a:r>
            <a:endParaRPr lang="es-C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755740"/>
            <a:ext cx="2880320" cy="2473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CO" sz="2400" dirty="0" smtClean="0"/>
              <a:t>Ruta: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sz="2400" dirty="0" smtClean="0"/>
              <a:t>Página inicio </a:t>
            </a:r>
            <a:r>
              <a:rPr lang="es-CO" sz="2400" dirty="0" err="1" smtClean="0"/>
              <a:t>ExPASy</a:t>
            </a:r>
            <a:endParaRPr lang="es-CO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s-CO" sz="2400" dirty="0" err="1" smtClean="0"/>
              <a:t>Resources</a:t>
            </a:r>
            <a:r>
              <a:rPr lang="es-CO" sz="2400" dirty="0" smtClean="0"/>
              <a:t> A..Z</a:t>
            </a:r>
          </a:p>
          <a:p>
            <a:pPr marL="0" indent="0">
              <a:buNone/>
            </a:pPr>
            <a:r>
              <a:rPr lang="es-CO" sz="2400" dirty="0"/>
              <a:t> </a:t>
            </a:r>
            <a:r>
              <a:rPr lang="es-CO" sz="2400" dirty="0" smtClean="0"/>
              <a:t>       Compute </a:t>
            </a:r>
            <a:r>
              <a:rPr lang="es-CO" sz="2400" dirty="0" err="1" smtClean="0"/>
              <a:t>pI</a:t>
            </a:r>
            <a:r>
              <a:rPr lang="es-CO" sz="2400" dirty="0" smtClean="0"/>
              <a:t>/</a:t>
            </a:r>
            <a:r>
              <a:rPr lang="es-CO" sz="2400" dirty="0" err="1" smtClean="0"/>
              <a:t>Mw</a:t>
            </a:r>
            <a:endParaRPr lang="es-CO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22</a:t>
            </a:fld>
            <a:endParaRPr lang="es-CO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4" r="43883" b="14693"/>
          <a:stretch/>
        </p:blipFill>
        <p:spPr bwMode="auto">
          <a:xfrm>
            <a:off x="3131840" y="1052736"/>
            <a:ext cx="5760640" cy="542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24128" y="4365104"/>
            <a:ext cx="255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Ingreso código </a:t>
            </a:r>
            <a:r>
              <a:rPr lang="es-CO" b="1" dirty="0" err="1" smtClean="0"/>
              <a:t>Uniprot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310609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Estructura secundaria</a:t>
            </a:r>
            <a:endParaRPr lang="es-CO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23</a:t>
            </a:fld>
            <a:endParaRPr lang="es-CO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4" r="39832" b="13815"/>
          <a:stretch/>
        </p:blipFill>
        <p:spPr bwMode="auto">
          <a:xfrm>
            <a:off x="3347864" y="1339660"/>
            <a:ext cx="5632811" cy="474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1520" y="2755740"/>
            <a:ext cx="3096344" cy="28335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CO" sz="2400" dirty="0" smtClean="0"/>
              <a:t>Ruta: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sz="2400" dirty="0" smtClean="0"/>
              <a:t>Página inicio </a:t>
            </a:r>
            <a:r>
              <a:rPr lang="es-CO" sz="2400" dirty="0" err="1" smtClean="0"/>
              <a:t>ExPASy</a:t>
            </a:r>
            <a:endParaRPr lang="es-CO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s-CO" sz="2400" dirty="0" err="1" smtClean="0"/>
              <a:t>Resources</a:t>
            </a:r>
            <a:r>
              <a:rPr lang="es-CO" sz="2400" dirty="0" smtClean="0"/>
              <a:t> A..Z</a:t>
            </a:r>
          </a:p>
          <a:p>
            <a:pPr marL="0" indent="0">
              <a:buNone/>
            </a:pPr>
            <a:r>
              <a:rPr lang="es-CO" sz="2400" dirty="0" smtClean="0"/>
              <a:t>           SOPMA</a:t>
            </a:r>
            <a:r>
              <a:rPr lang="es-CO" sz="2400" dirty="0"/>
              <a:t> 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24128" y="4365104"/>
            <a:ext cx="2555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Ingreso código </a:t>
            </a:r>
            <a:r>
              <a:rPr lang="es-CO" b="1" dirty="0" err="1" smtClean="0"/>
              <a:t>Uniprot</a:t>
            </a:r>
            <a:r>
              <a:rPr lang="es-CO" b="1" dirty="0" smtClean="0"/>
              <a:t> o secuencia </a:t>
            </a:r>
            <a:r>
              <a:rPr lang="es-CO" b="1" dirty="0" err="1" smtClean="0"/>
              <a:t>aminoacídica</a:t>
            </a:r>
            <a:r>
              <a:rPr lang="es-CO" b="1" dirty="0" smtClean="0"/>
              <a:t> en formato FASTA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302788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24</a:t>
            </a:fld>
            <a:endParaRPr lang="es-CO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3" t="16009" r="46613" b="11404"/>
          <a:stretch/>
        </p:blipFill>
        <p:spPr bwMode="auto">
          <a:xfrm>
            <a:off x="1547664" y="980728"/>
            <a:ext cx="7202906" cy="530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46102" y="116632"/>
            <a:ext cx="278573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 smtClean="0"/>
              <a:t>Resultados</a:t>
            </a:r>
            <a:endParaRPr lang="es-CO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9512" y="2708920"/>
            <a:ext cx="2674640" cy="18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99377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Dominios transmembrana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25</a:t>
            </a:fld>
            <a:endParaRPr lang="es-CO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642" y="2755740"/>
            <a:ext cx="2727158" cy="2833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2400" dirty="0" smtClean="0"/>
              <a:t>Ruta: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O" sz="2400" dirty="0" smtClean="0"/>
              <a:t>Página inicio </a:t>
            </a:r>
            <a:r>
              <a:rPr lang="es-CO" sz="2400" dirty="0" err="1" smtClean="0"/>
              <a:t>ExPASy</a:t>
            </a:r>
            <a:endParaRPr lang="es-CO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s-CO" sz="2400" dirty="0" err="1" smtClean="0"/>
              <a:t>Resources</a:t>
            </a:r>
            <a:r>
              <a:rPr lang="es-CO" sz="2400" dirty="0" smtClean="0"/>
              <a:t> A..Z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CO" sz="2400" dirty="0" smtClean="0"/>
              <a:t>          </a:t>
            </a:r>
            <a:r>
              <a:rPr lang="es-CO" sz="2400" dirty="0" err="1" smtClean="0"/>
              <a:t>Phobius</a:t>
            </a:r>
            <a:endParaRPr lang="es-CO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2771800" y="1412776"/>
            <a:ext cx="6084168" cy="5082444"/>
            <a:chOff x="2771800" y="864441"/>
            <a:chExt cx="6084168" cy="5630779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23" r="27256" b="11403"/>
            <a:stretch/>
          </p:blipFill>
          <p:spPr bwMode="auto">
            <a:xfrm>
              <a:off x="2771800" y="864441"/>
              <a:ext cx="6084168" cy="5630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987824" y="4365104"/>
              <a:ext cx="25551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b="1" dirty="0" smtClean="0"/>
                <a:t>Ingreso código </a:t>
              </a:r>
              <a:r>
                <a:rPr lang="es-CO" b="1" dirty="0" err="1" smtClean="0"/>
                <a:t>Uniprot</a:t>
              </a:r>
              <a:r>
                <a:rPr lang="es-CO" b="1" dirty="0" smtClean="0"/>
                <a:t> o secuencia </a:t>
              </a:r>
              <a:r>
                <a:rPr lang="es-CO" b="1" dirty="0" err="1" smtClean="0"/>
                <a:t>aminoacídica</a:t>
              </a:r>
              <a:r>
                <a:rPr lang="es-CO" b="1" dirty="0" smtClean="0"/>
                <a:t> en formato FASTA</a:t>
              </a:r>
              <a:endParaRPr lang="es-CO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318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2674640" cy="1143000"/>
          </a:xfrm>
        </p:spPr>
        <p:txBody>
          <a:bodyPr>
            <a:normAutofit fontScale="90000"/>
          </a:bodyPr>
          <a:lstStyle/>
          <a:p>
            <a:r>
              <a:rPr lang="es-CO" b="1" dirty="0" smtClean="0"/>
              <a:t>Resultados</a:t>
            </a:r>
            <a:endParaRPr lang="es-C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2708920"/>
            <a:ext cx="2674640" cy="18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2800" dirty="0" smtClean="0"/>
              <a:t>¿Posee péptido señal o dominios transmembrana?</a:t>
            </a:r>
            <a:endParaRPr lang="es-CO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26</a:t>
            </a:fld>
            <a:endParaRPr lang="es-CO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9" r="63258" b="13597"/>
          <a:stretch/>
        </p:blipFill>
        <p:spPr bwMode="auto">
          <a:xfrm>
            <a:off x="3131840" y="476672"/>
            <a:ext cx="5868144" cy="537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131840" y="908720"/>
            <a:ext cx="3816424" cy="1080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9505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¿</a:t>
            </a:r>
            <a:r>
              <a:rPr lang="es-CO" dirty="0" smtClean="0"/>
              <a:t>Preguntas, sugerencias, comentarios?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0750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¿Cuál es el potencial de esta área?</a:t>
            </a:r>
            <a:endParaRPr lang="es-CO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3</a:t>
            </a:fld>
            <a:endParaRPr lang="es-CO" dirty="0"/>
          </a:p>
        </p:txBody>
      </p:sp>
      <p:grpSp>
        <p:nvGrpSpPr>
          <p:cNvPr id="5" name="Group 4"/>
          <p:cNvGrpSpPr/>
          <p:nvPr/>
        </p:nvGrpSpPr>
        <p:grpSpPr>
          <a:xfrm>
            <a:off x="611560" y="1700808"/>
            <a:ext cx="7776864" cy="4276121"/>
            <a:chOff x="611560" y="1700808"/>
            <a:chExt cx="7776864" cy="427612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2" t="26497" r="33265" b="15626"/>
            <a:stretch/>
          </p:blipFill>
          <p:spPr bwMode="auto">
            <a:xfrm>
              <a:off x="611560" y="1700808"/>
              <a:ext cx="7740352" cy="4204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588224" y="5638375"/>
              <a:ext cx="18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 err="1" smtClean="0"/>
                <a:t>Salzberg</a:t>
              </a:r>
              <a:r>
                <a:rPr lang="es-CO" sz="1600" dirty="0" smtClean="0"/>
                <a:t> S, 2016</a:t>
              </a:r>
              <a:endParaRPr lang="es-CO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874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¿Qué hemos aprendido a la fecha?</a:t>
            </a:r>
            <a:endParaRPr lang="es-CO" b="1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1513479"/>
              </p:ext>
            </p:extLst>
          </p:nvPr>
        </p:nvGraphicFramePr>
        <p:xfrm>
          <a:off x="611560" y="3081643"/>
          <a:ext cx="4321175" cy="3186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4</a:t>
            </a:fld>
            <a:endParaRPr lang="es-CO"/>
          </a:p>
        </p:txBody>
      </p:sp>
      <p:grpSp>
        <p:nvGrpSpPr>
          <p:cNvPr id="7" name="Group 6"/>
          <p:cNvGrpSpPr/>
          <p:nvPr/>
        </p:nvGrpSpPr>
        <p:grpSpPr>
          <a:xfrm>
            <a:off x="611560" y="1700808"/>
            <a:ext cx="7740352" cy="2243120"/>
            <a:chOff x="611560" y="1700808"/>
            <a:chExt cx="7740352" cy="224312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2" t="26497" r="33265" b="58010"/>
            <a:stretch/>
          </p:blipFill>
          <p:spPr bwMode="auto">
            <a:xfrm>
              <a:off x="611560" y="1700808"/>
              <a:ext cx="7740352" cy="1125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92" t="41360" r="33843" b="43255"/>
            <a:stretch/>
          </p:blipFill>
          <p:spPr bwMode="auto">
            <a:xfrm>
              <a:off x="5670926" y="2826327"/>
              <a:ext cx="2489401" cy="1117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6551712" y="6309320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err="1" smtClean="0"/>
              <a:t>Salzberg</a:t>
            </a:r>
            <a:r>
              <a:rPr lang="es-CO" sz="1600" dirty="0" smtClean="0"/>
              <a:t> S, 2016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258306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27" y="332656"/>
            <a:ext cx="4859737" cy="1143000"/>
          </a:xfrm>
        </p:spPr>
        <p:txBody>
          <a:bodyPr>
            <a:normAutofit fontScale="90000"/>
          </a:bodyPr>
          <a:lstStyle/>
          <a:p>
            <a:r>
              <a:rPr lang="es-CO" b="1" dirty="0" smtClean="0"/>
              <a:t>Dogma central de la biología </a:t>
            </a:r>
            <a:endParaRPr lang="es-CO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5</a:t>
            </a:fld>
            <a:endParaRPr lang="es-CO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3" t="25794" r="33514" b="14683"/>
          <a:stretch/>
        </p:blipFill>
        <p:spPr bwMode="auto">
          <a:xfrm>
            <a:off x="323529" y="1731974"/>
            <a:ext cx="4824535" cy="443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364088" y="332803"/>
            <a:ext cx="35638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 smtClean="0"/>
              <a:t>Flujo de la información</a:t>
            </a:r>
            <a:endParaRPr lang="es-CO" b="1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7302463"/>
              </p:ext>
            </p:extLst>
          </p:nvPr>
        </p:nvGraphicFramePr>
        <p:xfrm>
          <a:off x="5508104" y="1731973"/>
          <a:ext cx="3168352" cy="4433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6249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/>
              <a:t>¿Qué nos falta aprender?</a:t>
            </a:r>
            <a:endParaRPr lang="es-CO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6</a:t>
            </a:fld>
            <a:endParaRPr lang="es-CO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" t="11250" r="62121" b="13500"/>
          <a:stretch/>
        </p:blipFill>
        <p:spPr bwMode="auto">
          <a:xfrm>
            <a:off x="236632" y="1412776"/>
            <a:ext cx="4119343" cy="4410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7740830"/>
              </p:ext>
            </p:extLst>
          </p:nvPr>
        </p:nvGraphicFramePr>
        <p:xfrm>
          <a:off x="4932040" y="1412776"/>
          <a:ext cx="3745111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9231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b="1" dirty="0" smtClean="0"/>
              <a:t>Bases de datos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61976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235" y="197768"/>
            <a:ext cx="8229600" cy="1143000"/>
          </a:xfrm>
        </p:spPr>
        <p:txBody>
          <a:bodyPr/>
          <a:lstStyle/>
          <a:p>
            <a:r>
              <a:rPr lang="es-CO" b="1" dirty="0" smtClean="0"/>
              <a:t>Bases de datos</a:t>
            </a:r>
            <a:endParaRPr lang="es-CO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8</a:t>
            </a:fld>
            <a:endParaRPr lang="es-CO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" t="26526" r="34922" b="46500"/>
          <a:stretch/>
        </p:blipFill>
        <p:spPr bwMode="auto">
          <a:xfrm>
            <a:off x="302967" y="4319368"/>
            <a:ext cx="8532136" cy="254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" t="12625" r="85139" b="80875"/>
          <a:stretch/>
        </p:blipFill>
        <p:spPr bwMode="auto">
          <a:xfrm>
            <a:off x="557858" y="1340768"/>
            <a:ext cx="3683489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 t="11875" r="70144" b="80375"/>
          <a:stretch/>
        </p:blipFill>
        <p:spPr bwMode="auto">
          <a:xfrm>
            <a:off x="4932040" y="1340768"/>
            <a:ext cx="3770448" cy="109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t="11875" r="67578" b="80625"/>
          <a:stretch/>
        </p:blipFill>
        <p:spPr bwMode="auto">
          <a:xfrm>
            <a:off x="778449" y="2436376"/>
            <a:ext cx="7558513" cy="104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" t="15874" r="74879" b="74126"/>
          <a:stretch/>
        </p:blipFill>
        <p:spPr bwMode="auto">
          <a:xfrm>
            <a:off x="2987824" y="3389943"/>
            <a:ext cx="3627606" cy="93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940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260648"/>
            <a:ext cx="7715200" cy="940966"/>
          </a:xfrm>
        </p:spPr>
        <p:txBody>
          <a:bodyPr>
            <a:normAutofit fontScale="90000"/>
          </a:bodyPr>
          <a:lstStyle/>
          <a:p>
            <a:r>
              <a:rPr lang="es-CO" b="1" dirty="0" smtClean="0"/>
              <a:t>Ingresar a:</a:t>
            </a:r>
            <a:br>
              <a:rPr lang="es-CO" b="1" dirty="0" smtClean="0"/>
            </a:br>
            <a:r>
              <a:rPr lang="es-CO" dirty="0" smtClean="0"/>
              <a:t>http://www.ncbi.nlm.nih.gov/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4E2A1-E40A-4CBC-A09F-5194EBD75BF5}" type="slidenum">
              <a:rPr lang="es-CO" smtClean="0"/>
              <a:t>9</a:t>
            </a:fld>
            <a:endParaRPr lang="es-CO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0" r="3298" b="13001"/>
          <a:stretch/>
        </p:blipFill>
        <p:spPr bwMode="auto">
          <a:xfrm>
            <a:off x="329184" y="1412776"/>
            <a:ext cx="8604448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6948264" y="3756502"/>
            <a:ext cx="648072" cy="216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47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</TotalTime>
  <Words>768</Words>
  <Application>Microsoft Office PowerPoint</Application>
  <PresentationFormat>On-screen Show (4:3)</PresentationFormat>
  <Paragraphs>138</Paragraphs>
  <Slides>27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Introducción a la Bioinformática BIO 267  </vt:lpstr>
      <vt:lpstr>Bioinformática</vt:lpstr>
      <vt:lpstr>¿Cuál es el potencial de esta área?</vt:lpstr>
      <vt:lpstr>¿Qué hemos aprendido a la fecha?</vt:lpstr>
      <vt:lpstr>Dogma central de la biología </vt:lpstr>
      <vt:lpstr>¿Qué nos falta aprender?</vt:lpstr>
      <vt:lpstr>Bases de datos</vt:lpstr>
      <vt:lpstr>Bases de datos</vt:lpstr>
      <vt:lpstr>Ingresar a: http://www.ncbi.nlm.nih.gov/</vt:lpstr>
      <vt:lpstr>Obteniendo secuencia nucleotídica</vt:lpstr>
      <vt:lpstr>Secuencia nucleotídica</vt:lpstr>
      <vt:lpstr>Formato FASTA</vt:lpstr>
      <vt:lpstr>Herramientas de comparación: BLAST n y BLAST p</vt:lpstr>
      <vt:lpstr>BLAST n</vt:lpstr>
      <vt:lpstr>Resultados</vt:lpstr>
      <vt:lpstr>PowerPoint Presentation</vt:lpstr>
      <vt:lpstr>Propiedades de las proteínas</vt:lpstr>
      <vt:lpstr>Base de datos con información sobre proteínas </vt:lpstr>
      <vt:lpstr>Copiar código UniProt</vt:lpstr>
      <vt:lpstr>Base de datos con información sobre proteínas</vt:lpstr>
      <vt:lpstr>Peso molecular y propiedades fisicoquímicas</vt:lpstr>
      <vt:lpstr>Punto isoeléctrico</vt:lpstr>
      <vt:lpstr>Estructura secundaria</vt:lpstr>
      <vt:lpstr>PowerPoint Presentation</vt:lpstr>
      <vt:lpstr>Dominios transmembrana</vt:lpstr>
      <vt:lpstr>Resultados</vt:lpstr>
      <vt:lpstr>¿Preguntas, sugerencias, comentarios?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Toshiba-User</dc:creator>
  <cp:lastModifiedBy>Toshiba-User</cp:lastModifiedBy>
  <cp:revision>37</cp:revision>
  <dcterms:created xsi:type="dcterms:W3CDTF">2016-08-03T18:27:17Z</dcterms:created>
  <dcterms:modified xsi:type="dcterms:W3CDTF">2016-08-04T13:38:46Z</dcterms:modified>
</cp:coreProperties>
</file>